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57" r:id="rId5"/>
    <p:sldId id="279" r:id="rId6"/>
    <p:sldId id="277" r:id="rId7"/>
    <p:sldId id="278" r:id="rId8"/>
    <p:sldId id="290" r:id="rId9"/>
    <p:sldId id="289" r:id="rId10"/>
    <p:sldId id="259" r:id="rId11"/>
    <p:sldId id="280" r:id="rId12"/>
    <p:sldId id="262" r:id="rId13"/>
    <p:sldId id="291" r:id="rId14"/>
    <p:sldId id="284" r:id="rId15"/>
    <p:sldId id="282" r:id="rId16"/>
    <p:sldId id="283" r:id="rId17"/>
    <p:sldId id="285" r:id="rId18"/>
    <p:sldId id="286" r:id="rId19"/>
    <p:sldId id="263" r:id="rId20"/>
    <p:sldId id="287" r:id="rId21"/>
    <p:sldId id="264" r:id="rId22"/>
    <p:sldId id="268" r:id="rId23"/>
    <p:sldId id="269" r:id="rId24"/>
    <p:sldId id="288" r:id="rId25"/>
    <p:sldId id="270" r:id="rId26"/>
    <p:sldId id="298" r:id="rId27"/>
    <p:sldId id="299" r:id="rId28"/>
    <p:sldId id="271" r:id="rId29"/>
    <p:sldId id="266" r:id="rId30"/>
    <p:sldId id="301" r:id="rId31"/>
    <p:sldId id="304" r:id="rId32"/>
    <p:sldId id="305" r:id="rId33"/>
    <p:sldId id="306" r:id="rId34"/>
    <p:sldId id="311" r:id="rId35"/>
    <p:sldId id="307" r:id="rId36"/>
    <p:sldId id="312" r:id="rId37"/>
    <p:sldId id="308" r:id="rId38"/>
    <p:sldId id="309" r:id="rId39"/>
    <p:sldId id="310" r:id="rId40"/>
    <p:sldId id="303" r:id="rId41"/>
    <p:sldId id="302" r:id="rId42"/>
    <p:sldId id="26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66FFFF"/>
    <a:srgbClr val="FF66FF"/>
    <a:srgbClr val="FF99CC"/>
    <a:srgbClr val="00FF00"/>
    <a:srgbClr val="CC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4660"/>
  </p:normalViewPr>
  <p:slideViewPr>
    <p:cSldViewPr>
      <p:cViewPr varScale="1">
        <p:scale>
          <a:sx n="62" d="100"/>
          <a:sy n="62" d="100"/>
        </p:scale>
        <p:origin x="6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8ED1-3E07-40DF-B930-C4E00ABAD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01F61-8D64-4593-84A0-94D1A65D3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2E57-B46E-442A-A152-C832D8E7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FDB4-5913-440A-91C1-FC0B6F55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D760C-EC26-4C2C-ADE2-5259B91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905F-5AF7-4F7E-ADDD-660DC2C9B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9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C6A8-8986-4241-8E0A-03A6708F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25605-16C9-4163-8258-EFD1509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D94-8894-48CA-BEC0-B43527AA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88CB5-0407-4A9F-BE17-6A8CDEF4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D10FC-2E32-46B5-98A0-638AC01C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A165-DE84-45D8-A0DA-C75D1E2BD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5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D01DD-80F0-439F-A1AA-DD1E923FE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7F38-D1AF-43F5-9A38-F35E11784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F87C-D782-4411-B092-AE2F20F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75D7A-0728-406C-AD11-04FED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04DB4-5572-49D6-895E-178B47D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1F9D-EADC-4D2C-BD8C-E1C048182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6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C9B65-6DEA-4FAF-A0EF-904A309EAE8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D0C0-6265-4FA5-9163-8E80681E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BE69B-4521-4855-A4EE-AB81D7F8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0723E-8EE2-483B-93B2-6FAFBD21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F5D9DA-D0D2-4CC6-8ECD-3A071CA78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44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DAEB-F9F5-4F18-9722-4145DF46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B1AE-04AE-4C50-AA65-8319342B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044B-2CB6-4BC4-B86C-5D8DAB7E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20DA-FF42-48D6-A698-5CEE818F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19B5E-3E46-48EA-95F0-D897164B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77F8-69CA-49A9-AA59-3BAF4E2E2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78A5-CCEA-4073-915D-8491A7EB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F589E-BCA3-446A-B20B-DE5CB8E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96DD-5BAC-4E30-942E-31BC733E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E4B-D4F5-4CDD-963C-9D87CAC4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045E-D3D0-4BFF-B2B8-F5C06A4B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80C8-31B2-4621-9459-CD0F29EB0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2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E8CF-EF89-4DE6-A5B0-521683E7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4E59-1E0D-4D02-B9FE-D405F400B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D4D2B-2441-4648-BFAF-A34EFB70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1EC2E-78B4-469D-9D7D-715510A8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4A5D3-6DED-4957-8E74-DD0566DB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E571A-6C73-49B7-8A78-99EEF026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ECB6-0901-4046-8657-155E0C21A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9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017D-773F-4F8D-9A68-DD534179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3211-6C09-4FE0-9695-0D0F5CE17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D5C9D-F116-4C60-9E02-CE4C0CF1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A9BC2-B622-4309-B7F4-E7F04BE9F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E8B84-6139-492C-AC19-59DE8661F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0EE87-3337-4B40-95E6-97B32A0E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00B16-4687-4BD6-AE14-4D532B86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307B4-7389-482F-96EA-C3D05301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A960D-7308-4A85-A2E5-D7F17E560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6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592-AE55-4FA4-B348-A5EA764E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61EA2-4FA9-4082-8B36-5C10B32B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C54E2-9CE2-4963-A28E-74BFFD2B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08B80-DCC6-478B-BECB-7418CE05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A4C9-6E66-4BEE-A425-E285DA484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26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7F531-2180-420A-B710-EEA893D6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F294E-A566-47FC-9E7E-DBE9E3F8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C5836-DFB1-4E63-9238-3B9422DA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6071-38E2-40D3-87D2-5F05A28CE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70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F4BA-0163-48BA-A56C-4263698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00AA-4595-4B3E-A140-462D0D90D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D1F1-F53B-41DE-AD95-9064F48AB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7855B-CABF-4759-840C-5E27586E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B9AC-DD35-4DA4-8EAC-C824B1AE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004ED-9B48-4039-B9DC-CC6D5B36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214C-9FF1-4683-ACB9-870F918E1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CE87-C093-45E8-B7E3-36D07C5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73173-D6FB-4059-B358-5ED83F101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388F2-450C-4A1D-BA7A-93BE895A7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E232D-12BA-4F75-832D-19D21FE4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731F0-2734-4599-A76F-779B33A0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9353C-0D2B-4FBA-AD59-019A5CAB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0A4C-1945-487A-A699-C22C623A3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7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3C5C4D-5A0D-4957-ACA6-B40A945EE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50178E-CAFD-450D-9C2C-FA84B52E1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3373DC-6096-46EF-A95D-ACC220B60C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44A839-7FE5-441A-A427-55DCE6EE9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FD0D26-60AB-439F-9780-DBCDFE458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D78EC6-1B32-465F-9580-DA3C4F48ED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CF7E02B5-5C2D-4F41-B096-C68F69889B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4953000" cy="1143000"/>
          </a:xfrm>
        </p:spPr>
        <p:txBody>
          <a:bodyPr/>
          <a:lstStyle/>
          <a:p>
            <a:r>
              <a:rPr lang="en-US" altLang="en-US" sz="3200" b="1" dirty="0" err="1">
                <a:solidFill>
                  <a:schemeClr val="hlink"/>
                </a:solidFill>
              </a:rPr>
              <a:t>Moân</a:t>
            </a:r>
            <a:r>
              <a:rPr lang="en-US" altLang="en-US" sz="3200" b="1" dirty="0">
                <a:solidFill>
                  <a:schemeClr val="hlink"/>
                </a:solidFill>
              </a:rPr>
              <a:t>: </a:t>
            </a:r>
            <a:r>
              <a:rPr lang="en-US" altLang="en-US" sz="3200" b="1" dirty="0" err="1">
                <a:solidFill>
                  <a:schemeClr val="hlink"/>
                </a:solidFill>
              </a:rPr>
              <a:t>Coâng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Ngheä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C68A312C-D3AF-4C91-870C-CF760B32E2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2053" name="Group 5">
              <a:extLst>
                <a:ext uri="{FF2B5EF4-FFF2-40B4-BE49-F238E27FC236}">
                  <a16:creationId xmlns:a16="http://schemas.microsoft.com/office/drawing/2014/main" id="{F00CAA32-5CAD-467C-960D-AFDDD5AAF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054" name="Freeform 6">
                <a:extLst>
                  <a:ext uri="{FF2B5EF4-FFF2-40B4-BE49-F238E27FC236}">
                    <a16:creationId xmlns:a16="http://schemas.microsoft.com/office/drawing/2014/main" id="{9E43BD6A-16B9-4489-8887-BEAE4F062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Freeform 7">
                <a:extLst>
                  <a:ext uri="{FF2B5EF4-FFF2-40B4-BE49-F238E27FC236}">
                    <a16:creationId xmlns:a16="http://schemas.microsoft.com/office/drawing/2014/main" id="{3DD641DF-95CD-4250-B07B-A3DCC31B5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9B9F4EA0-4454-473B-B0FA-873B267C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FA4F7826-E019-494E-8E57-7081142C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784FE522-ACB5-4879-8466-7DC4A4B44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8F674526-237D-42DB-BBF9-09E4F97B4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4DD108C-0D24-4EE7-A08C-01853859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13">
                <a:extLst>
                  <a:ext uri="{FF2B5EF4-FFF2-40B4-BE49-F238E27FC236}">
                    <a16:creationId xmlns:a16="http://schemas.microsoft.com/office/drawing/2014/main" id="{1E5E04AC-EF2E-4B4F-BFE8-6A0033FB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14">
                <a:extLst>
                  <a:ext uri="{FF2B5EF4-FFF2-40B4-BE49-F238E27FC236}">
                    <a16:creationId xmlns:a16="http://schemas.microsoft.com/office/drawing/2014/main" id="{0646FB8F-B358-4D2C-8881-08733A9A9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5">
                <a:extLst>
                  <a:ext uri="{FF2B5EF4-FFF2-40B4-BE49-F238E27FC236}">
                    <a16:creationId xmlns:a16="http://schemas.microsoft.com/office/drawing/2014/main" id="{ABDD30C1-AAF9-4C3E-93A6-ED8A42D5C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>
                <a:extLst>
                  <a:ext uri="{FF2B5EF4-FFF2-40B4-BE49-F238E27FC236}">
                    <a16:creationId xmlns:a16="http://schemas.microsoft.com/office/drawing/2014/main" id="{4AD16502-E06A-42A8-ABE1-907715A9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>
                <a:extLst>
                  <a:ext uri="{FF2B5EF4-FFF2-40B4-BE49-F238E27FC236}">
                    <a16:creationId xmlns:a16="http://schemas.microsoft.com/office/drawing/2014/main" id="{318CC820-763F-481E-A1D4-28358AF91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>
                <a:extLst>
                  <a:ext uri="{FF2B5EF4-FFF2-40B4-BE49-F238E27FC236}">
                    <a16:creationId xmlns:a16="http://schemas.microsoft.com/office/drawing/2014/main" id="{74DEF1C3-CC25-4714-903E-1B0509C0F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>
                <a:extLst>
                  <a:ext uri="{FF2B5EF4-FFF2-40B4-BE49-F238E27FC236}">
                    <a16:creationId xmlns:a16="http://schemas.microsoft.com/office/drawing/2014/main" id="{CF59C672-ABE4-47EC-89DC-1CE14FF4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>
                <a:extLst>
                  <a:ext uri="{FF2B5EF4-FFF2-40B4-BE49-F238E27FC236}">
                    <a16:creationId xmlns:a16="http://schemas.microsoft.com/office/drawing/2014/main" id="{F506732E-9FB3-4917-9184-959E7EF9C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>
                <a:extLst>
                  <a:ext uri="{FF2B5EF4-FFF2-40B4-BE49-F238E27FC236}">
                    <a16:creationId xmlns:a16="http://schemas.microsoft.com/office/drawing/2014/main" id="{CFFF4B36-83B1-4CE3-8055-33A0392A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22">
                <a:extLst>
                  <a:ext uri="{FF2B5EF4-FFF2-40B4-BE49-F238E27FC236}">
                    <a16:creationId xmlns:a16="http://schemas.microsoft.com/office/drawing/2014/main" id="{7244C417-ECE1-4CF6-93D1-89392931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23">
                <a:extLst>
                  <a:ext uri="{FF2B5EF4-FFF2-40B4-BE49-F238E27FC236}">
                    <a16:creationId xmlns:a16="http://schemas.microsoft.com/office/drawing/2014/main" id="{D6587983-6D5B-4B5B-AEAB-06C18C31F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24">
                <a:extLst>
                  <a:ext uri="{FF2B5EF4-FFF2-40B4-BE49-F238E27FC236}">
                    <a16:creationId xmlns:a16="http://schemas.microsoft.com/office/drawing/2014/main" id="{ACC53E77-1419-4B1B-B574-CA78477B0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25">
                <a:extLst>
                  <a:ext uri="{FF2B5EF4-FFF2-40B4-BE49-F238E27FC236}">
                    <a16:creationId xmlns:a16="http://schemas.microsoft.com/office/drawing/2014/main" id="{91B74B94-CB41-458D-BAE7-934D95F24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26">
                <a:extLst>
                  <a:ext uri="{FF2B5EF4-FFF2-40B4-BE49-F238E27FC236}">
                    <a16:creationId xmlns:a16="http://schemas.microsoft.com/office/drawing/2014/main" id="{0C46B6BE-98C7-4B61-AF18-798EB9ED0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27">
                <a:extLst>
                  <a:ext uri="{FF2B5EF4-FFF2-40B4-BE49-F238E27FC236}">
                    <a16:creationId xmlns:a16="http://schemas.microsoft.com/office/drawing/2014/main" id="{4A0843A7-1142-4E91-BC9B-B8D86109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8">
                <a:extLst>
                  <a:ext uri="{FF2B5EF4-FFF2-40B4-BE49-F238E27FC236}">
                    <a16:creationId xmlns:a16="http://schemas.microsoft.com/office/drawing/2014/main" id="{E85A45AF-619D-42C9-9EE4-6C6CE8289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9">
                <a:extLst>
                  <a:ext uri="{FF2B5EF4-FFF2-40B4-BE49-F238E27FC236}">
                    <a16:creationId xmlns:a16="http://schemas.microsoft.com/office/drawing/2014/main" id="{8514D0EB-4C3C-49AC-B75A-3E2F995C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30">
                <a:extLst>
                  <a:ext uri="{FF2B5EF4-FFF2-40B4-BE49-F238E27FC236}">
                    <a16:creationId xmlns:a16="http://schemas.microsoft.com/office/drawing/2014/main" id="{CADFADD8-97F8-4BA9-8539-318E4B3F6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1">
                <a:extLst>
                  <a:ext uri="{FF2B5EF4-FFF2-40B4-BE49-F238E27FC236}">
                    <a16:creationId xmlns:a16="http://schemas.microsoft.com/office/drawing/2014/main" id="{962D68B7-B7BF-4AEA-828C-B45D3F45D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32">
                <a:extLst>
                  <a:ext uri="{FF2B5EF4-FFF2-40B4-BE49-F238E27FC236}">
                    <a16:creationId xmlns:a16="http://schemas.microsoft.com/office/drawing/2014/main" id="{50A2C4C1-6CE3-424A-A069-65F1FFE73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33">
                <a:extLst>
                  <a:ext uri="{FF2B5EF4-FFF2-40B4-BE49-F238E27FC236}">
                    <a16:creationId xmlns:a16="http://schemas.microsoft.com/office/drawing/2014/main" id="{3D87793F-2A9C-40A9-9C24-EE898DEE7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34">
                <a:extLst>
                  <a:ext uri="{FF2B5EF4-FFF2-40B4-BE49-F238E27FC236}">
                    <a16:creationId xmlns:a16="http://schemas.microsoft.com/office/drawing/2014/main" id="{82398586-BD4D-4ECF-AC49-5CDA8890C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>
                <a:extLst>
                  <a:ext uri="{FF2B5EF4-FFF2-40B4-BE49-F238E27FC236}">
                    <a16:creationId xmlns:a16="http://schemas.microsoft.com/office/drawing/2014/main" id="{B869AC37-9775-482B-AEA8-DF55F2FA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36">
                <a:extLst>
                  <a:ext uri="{FF2B5EF4-FFF2-40B4-BE49-F238E27FC236}">
                    <a16:creationId xmlns:a16="http://schemas.microsoft.com/office/drawing/2014/main" id="{21CE2E3B-DD94-4C12-AF80-DCDF307CB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37">
                <a:extLst>
                  <a:ext uri="{FF2B5EF4-FFF2-40B4-BE49-F238E27FC236}">
                    <a16:creationId xmlns:a16="http://schemas.microsoft.com/office/drawing/2014/main" id="{8098098E-FD8E-469E-A5AC-3954D67D8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38">
                <a:extLst>
                  <a:ext uri="{FF2B5EF4-FFF2-40B4-BE49-F238E27FC236}">
                    <a16:creationId xmlns:a16="http://schemas.microsoft.com/office/drawing/2014/main" id="{5CC1F8AB-AE2D-4232-BCD1-B24030CB8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39">
                <a:extLst>
                  <a:ext uri="{FF2B5EF4-FFF2-40B4-BE49-F238E27FC236}">
                    <a16:creationId xmlns:a16="http://schemas.microsoft.com/office/drawing/2014/main" id="{D7F59E5C-EFB5-4B9C-ADD5-175CBE98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40">
                <a:extLst>
                  <a:ext uri="{FF2B5EF4-FFF2-40B4-BE49-F238E27FC236}">
                    <a16:creationId xmlns:a16="http://schemas.microsoft.com/office/drawing/2014/main" id="{3125CF96-A35C-43A5-960B-961CEFF2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41">
                <a:extLst>
                  <a:ext uri="{FF2B5EF4-FFF2-40B4-BE49-F238E27FC236}">
                    <a16:creationId xmlns:a16="http://schemas.microsoft.com/office/drawing/2014/main" id="{54F9BD08-44D7-4D4B-B482-F590C4DBE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42">
                <a:extLst>
                  <a:ext uri="{FF2B5EF4-FFF2-40B4-BE49-F238E27FC236}">
                    <a16:creationId xmlns:a16="http://schemas.microsoft.com/office/drawing/2014/main" id="{DB9C9547-96DA-421B-A07E-BE2387D20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43">
                <a:extLst>
                  <a:ext uri="{FF2B5EF4-FFF2-40B4-BE49-F238E27FC236}">
                    <a16:creationId xmlns:a16="http://schemas.microsoft.com/office/drawing/2014/main" id="{DFC23093-1CE5-41CA-96E5-91A2F4F1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44">
                <a:extLst>
                  <a:ext uri="{FF2B5EF4-FFF2-40B4-BE49-F238E27FC236}">
                    <a16:creationId xmlns:a16="http://schemas.microsoft.com/office/drawing/2014/main" id="{7F7F42FF-05A8-4E1B-8AD9-72ECDB7B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45">
                <a:extLst>
                  <a:ext uri="{FF2B5EF4-FFF2-40B4-BE49-F238E27FC236}">
                    <a16:creationId xmlns:a16="http://schemas.microsoft.com/office/drawing/2014/main" id="{3BD51EE9-2F75-4DB1-98DB-6E3724D78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46">
                <a:extLst>
                  <a:ext uri="{FF2B5EF4-FFF2-40B4-BE49-F238E27FC236}">
                    <a16:creationId xmlns:a16="http://schemas.microsoft.com/office/drawing/2014/main" id="{304488FA-0373-4C46-AB8C-08D438DB3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47">
                <a:extLst>
                  <a:ext uri="{FF2B5EF4-FFF2-40B4-BE49-F238E27FC236}">
                    <a16:creationId xmlns:a16="http://schemas.microsoft.com/office/drawing/2014/main" id="{9C5CFA15-8C35-4D46-8A78-C3E8CE56C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48">
                <a:extLst>
                  <a:ext uri="{FF2B5EF4-FFF2-40B4-BE49-F238E27FC236}">
                    <a16:creationId xmlns:a16="http://schemas.microsoft.com/office/drawing/2014/main" id="{16117F83-8A83-4BEB-8C80-2DBD99BCE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>
                <a:extLst>
                  <a:ext uri="{FF2B5EF4-FFF2-40B4-BE49-F238E27FC236}">
                    <a16:creationId xmlns:a16="http://schemas.microsoft.com/office/drawing/2014/main" id="{E3359FFC-9E6D-4111-928F-20EFCB51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>
                <a:extLst>
                  <a:ext uri="{FF2B5EF4-FFF2-40B4-BE49-F238E27FC236}">
                    <a16:creationId xmlns:a16="http://schemas.microsoft.com/office/drawing/2014/main" id="{FC2DB482-0473-46BF-B169-C58FB53D4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>
                <a:extLst>
                  <a:ext uri="{FF2B5EF4-FFF2-40B4-BE49-F238E27FC236}">
                    <a16:creationId xmlns:a16="http://schemas.microsoft.com/office/drawing/2014/main" id="{56AFAE7A-512C-4E9F-9E42-FDA3789BA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>
                <a:extLst>
                  <a:ext uri="{FF2B5EF4-FFF2-40B4-BE49-F238E27FC236}">
                    <a16:creationId xmlns:a16="http://schemas.microsoft.com/office/drawing/2014/main" id="{115CD0AE-15CC-4EE7-AAD6-241BEB9A8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>
                <a:extLst>
                  <a:ext uri="{FF2B5EF4-FFF2-40B4-BE49-F238E27FC236}">
                    <a16:creationId xmlns:a16="http://schemas.microsoft.com/office/drawing/2014/main" id="{0BAACDC9-0FE0-4A0D-9391-2EB30119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>
                <a:extLst>
                  <a:ext uri="{FF2B5EF4-FFF2-40B4-BE49-F238E27FC236}">
                    <a16:creationId xmlns:a16="http://schemas.microsoft.com/office/drawing/2014/main" id="{CA4805F7-0B38-4253-8B83-6ACFA64AE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>
                <a:extLst>
                  <a:ext uri="{FF2B5EF4-FFF2-40B4-BE49-F238E27FC236}">
                    <a16:creationId xmlns:a16="http://schemas.microsoft.com/office/drawing/2014/main" id="{E83744D7-9381-4E68-9EB2-E9E79DEE5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>
                <a:extLst>
                  <a:ext uri="{FF2B5EF4-FFF2-40B4-BE49-F238E27FC236}">
                    <a16:creationId xmlns:a16="http://schemas.microsoft.com/office/drawing/2014/main" id="{179429D4-2556-4F29-99CC-170FC9AFA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>
                <a:extLst>
                  <a:ext uri="{FF2B5EF4-FFF2-40B4-BE49-F238E27FC236}">
                    <a16:creationId xmlns:a16="http://schemas.microsoft.com/office/drawing/2014/main" id="{9C18A3B6-7C9C-411C-9472-CC4A744EB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>
                <a:extLst>
                  <a:ext uri="{FF2B5EF4-FFF2-40B4-BE49-F238E27FC236}">
                    <a16:creationId xmlns:a16="http://schemas.microsoft.com/office/drawing/2014/main" id="{60E0867B-4079-4278-9124-EA2ED612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>
                <a:extLst>
                  <a:ext uri="{FF2B5EF4-FFF2-40B4-BE49-F238E27FC236}">
                    <a16:creationId xmlns:a16="http://schemas.microsoft.com/office/drawing/2014/main" id="{47DF1B86-4119-48C4-93C9-BBB7C767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60">
                <a:extLst>
                  <a:ext uri="{FF2B5EF4-FFF2-40B4-BE49-F238E27FC236}">
                    <a16:creationId xmlns:a16="http://schemas.microsoft.com/office/drawing/2014/main" id="{9C08A317-D6E5-4368-BA2F-F9DBE9377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61">
                <a:extLst>
                  <a:ext uri="{FF2B5EF4-FFF2-40B4-BE49-F238E27FC236}">
                    <a16:creationId xmlns:a16="http://schemas.microsoft.com/office/drawing/2014/main" id="{DC8B90E6-DBED-4DAE-9358-F058E464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62">
                <a:extLst>
                  <a:ext uri="{FF2B5EF4-FFF2-40B4-BE49-F238E27FC236}">
                    <a16:creationId xmlns:a16="http://schemas.microsoft.com/office/drawing/2014/main" id="{13D14B3E-5B37-4975-9838-E0CD4586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63">
                <a:extLst>
                  <a:ext uri="{FF2B5EF4-FFF2-40B4-BE49-F238E27FC236}">
                    <a16:creationId xmlns:a16="http://schemas.microsoft.com/office/drawing/2014/main" id="{08CBBBE5-401D-4E3B-A830-1720FEF20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>
                <a:extLst>
                  <a:ext uri="{FF2B5EF4-FFF2-40B4-BE49-F238E27FC236}">
                    <a16:creationId xmlns:a16="http://schemas.microsoft.com/office/drawing/2014/main" id="{2D86C335-A274-40B2-A957-3FE9EF32A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>
                <a:extLst>
                  <a:ext uri="{FF2B5EF4-FFF2-40B4-BE49-F238E27FC236}">
                    <a16:creationId xmlns:a16="http://schemas.microsoft.com/office/drawing/2014/main" id="{3F6DA972-A862-49AF-91C3-7D39A53C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>
                <a:extLst>
                  <a:ext uri="{FF2B5EF4-FFF2-40B4-BE49-F238E27FC236}">
                    <a16:creationId xmlns:a16="http://schemas.microsoft.com/office/drawing/2014/main" id="{74214329-ED33-4BC5-B626-DC8DBE31A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>
                <a:extLst>
                  <a:ext uri="{FF2B5EF4-FFF2-40B4-BE49-F238E27FC236}">
                    <a16:creationId xmlns:a16="http://schemas.microsoft.com/office/drawing/2014/main" id="{604F9A2D-30C4-445E-AED4-D0D87BCE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68">
                <a:extLst>
                  <a:ext uri="{FF2B5EF4-FFF2-40B4-BE49-F238E27FC236}">
                    <a16:creationId xmlns:a16="http://schemas.microsoft.com/office/drawing/2014/main" id="{5B7F1319-4F8D-4D1E-B6B8-6A0F94C46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69">
                <a:extLst>
                  <a:ext uri="{FF2B5EF4-FFF2-40B4-BE49-F238E27FC236}">
                    <a16:creationId xmlns:a16="http://schemas.microsoft.com/office/drawing/2014/main" id="{F1059088-1875-4BB7-B095-86D8B5BD3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Freeform 70">
                <a:extLst>
                  <a:ext uri="{FF2B5EF4-FFF2-40B4-BE49-F238E27FC236}">
                    <a16:creationId xmlns:a16="http://schemas.microsoft.com/office/drawing/2014/main" id="{7074EA11-6944-4A12-B9F5-5C8692A8C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71">
                <a:extLst>
                  <a:ext uri="{FF2B5EF4-FFF2-40B4-BE49-F238E27FC236}">
                    <a16:creationId xmlns:a16="http://schemas.microsoft.com/office/drawing/2014/main" id="{D8E8CA60-8552-4A5B-83A7-32DC230E2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72">
                <a:extLst>
                  <a:ext uri="{FF2B5EF4-FFF2-40B4-BE49-F238E27FC236}">
                    <a16:creationId xmlns:a16="http://schemas.microsoft.com/office/drawing/2014/main" id="{ADA5E5BD-F034-45B7-8472-AE60599D4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73">
                <a:extLst>
                  <a:ext uri="{FF2B5EF4-FFF2-40B4-BE49-F238E27FC236}">
                    <a16:creationId xmlns:a16="http://schemas.microsoft.com/office/drawing/2014/main" id="{DC594A75-C745-40CC-BEAF-E99DB5EB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74">
                <a:extLst>
                  <a:ext uri="{FF2B5EF4-FFF2-40B4-BE49-F238E27FC236}">
                    <a16:creationId xmlns:a16="http://schemas.microsoft.com/office/drawing/2014/main" id="{F0253458-5C18-47D4-929B-6101E6458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75">
                <a:extLst>
                  <a:ext uri="{FF2B5EF4-FFF2-40B4-BE49-F238E27FC236}">
                    <a16:creationId xmlns:a16="http://schemas.microsoft.com/office/drawing/2014/main" id="{06EAC414-B4E2-46DD-BECC-2D8732641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76">
                <a:extLst>
                  <a:ext uri="{FF2B5EF4-FFF2-40B4-BE49-F238E27FC236}">
                    <a16:creationId xmlns:a16="http://schemas.microsoft.com/office/drawing/2014/main" id="{C17ED530-DBFA-4876-A049-9E1463A7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77">
                <a:extLst>
                  <a:ext uri="{FF2B5EF4-FFF2-40B4-BE49-F238E27FC236}">
                    <a16:creationId xmlns:a16="http://schemas.microsoft.com/office/drawing/2014/main" id="{CD5A80C6-64DD-4D94-9BBF-C4D2729B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78">
                <a:extLst>
                  <a:ext uri="{FF2B5EF4-FFF2-40B4-BE49-F238E27FC236}">
                    <a16:creationId xmlns:a16="http://schemas.microsoft.com/office/drawing/2014/main" id="{B2A9C3B7-A204-4FF9-BB39-1260291EE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79">
                <a:extLst>
                  <a:ext uri="{FF2B5EF4-FFF2-40B4-BE49-F238E27FC236}">
                    <a16:creationId xmlns:a16="http://schemas.microsoft.com/office/drawing/2014/main" id="{539EB9B7-C0A9-4103-B8FD-C8065433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80">
                <a:extLst>
                  <a:ext uri="{FF2B5EF4-FFF2-40B4-BE49-F238E27FC236}">
                    <a16:creationId xmlns:a16="http://schemas.microsoft.com/office/drawing/2014/main" id="{D5B7221C-D35B-427A-BD12-D6A232FDC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81">
                <a:extLst>
                  <a:ext uri="{FF2B5EF4-FFF2-40B4-BE49-F238E27FC236}">
                    <a16:creationId xmlns:a16="http://schemas.microsoft.com/office/drawing/2014/main" id="{67CAE236-25D7-496C-B13B-33B89C68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82">
                <a:extLst>
                  <a:ext uri="{FF2B5EF4-FFF2-40B4-BE49-F238E27FC236}">
                    <a16:creationId xmlns:a16="http://schemas.microsoft.com/office/drawing/2014/main" id="{EA1A217F-02AD-4D6C-B266-C8BF60B6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83">
                <a:extLst>
                  <a:ext uri="{FF2B5EF4-FFF2-40B4-BE49-F238E27FC236}">
                    <a16:creationId xmlns:a16="http://schemas.microsoft.com/office/drawing/2014/main" id="{7DCA92EA-331A-4B98-B5B8-50B2ECED5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84">
                <a:extLst>
                  <a:ext uri="{FF2B5EF4-FFF2-40B4-BE49-F238E27FC236}">
                    <a16:creationId xmlns:a16="http://schemas.microsoft.com/office/drawing/2014/main" id="{8FA5335F-F6DD-4F8A-B929-D3E97E0D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85">
                <a:extLst>
                  <a:ext uri="{FF2B5EF4-FFF2-40B4-BE49-F238E27FC236}">
                    <a16:creationId xmlns:a16="http://schemas.microsoft.com/office/drawing/2014/main" id="{10D9CC14-578B-4516-899E-ED3624ED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>
                <a:extLst>
                  <a:ext uri="{FF2B5EF4-FFF2-40B4-BE49-F238E27FC236}">
                    <a16:creationId xmlns:a16="http://schemas.microsoft.com/office/drawing/2014/main" id="{18E44440-A4F5-455E-8383-C3313F2B0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>
                <a:extLst>
                  <a:ext uri="{FF2B5EF4-FFF2-40B4-BE49-F238E27FC236}">
                    <a16:creationId xmlns:a16="http://schemas.microsoft.com/office/drawing/2014/main" id="{B7624ABD-A7AF-41AA-89A2-9B8E3BC89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>
                <a:extLst>
                  <a:ext uri="{FF2B5EF4-FFF2-40B4-BE49-F238E27FC236}">
                    <a16:creationId xmlns:a16="http://schemas.microsoft.com/office/drawing/2014/main" id="{540B843F-DDFE-4DE5-BC0D-8E888DD0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>
                <a:extLst>
                  <a:ext uri="{FF2B5EF4-FFF2-40B4-BE49-F238E27FC236}">
                    <a16:creationId xmlns:a16="http://schemas.microsoft.com/office/drawing/2014/main" id="{27D39A8D-C99B-4BF4-BCF9-9AFB41F6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>
                <a:extLst>
                  <a:ext uri="{FF2B5EF4-FFF2-40B4-BE49-F238E27FC236}">
                    <a16:creationId xmlns:a16="http://schemas.microsoft.com/office/drawing/2014/main" id="{16389F7C-3A7A-4289-8B82-E046959FF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>
                <a:extLst>
                  <a:ext uri="{FF2B5EF4-FFF2-40B4-BE49-F238E27FC236}">
                    <a16:creationId xmlns:a16="http://schemas.microsoft.com/office/drawing/2014/main" id="{AA0C3258-B097-4A24-A533-FF3637C5B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>
                <a:extLst>
                  <a:ext uri="{FF2B5EF4-FFF2-40B4-BE49-F238E27FC236}">
                    <a16:creationId xmlns:a16="http://schemas.microsoft.com/office/drawing/2014/main" id="{EB7925C0-7C32-4BBD-8F86-1A6A86647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>
                <a:extLst>
                  <a:ext uri="{FF2B5EF4-FFF2-40B4-BE49-F238E27FC236}">
                    <a16:creationId xmlns:a16="http://schemas.microsoft.com/office/drawing/2014/main" id="{C19B25FA-81CA-4FA5-ADA4-3879D75D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>
                <a:extLst>
                  <a:ext uri="{FF2B5EF4-FFF2-40B4-BE49-F238E27FC236}">
                    <a16:creationId xmlns:a16="http://schemas.microsoft.com/office/drawing/2014/main" id="{405E4A43-7BAD-4191-BD56-563DEF41D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>
                <a:extLst>
                  <a:ext uri="{FF2B5EF4-FFF2-40B4-BE49-F238E27FC236}">
                    <a16:creationId xmlns:a16="http://schemas.microsoft.com/office/drawing/2014/main" id="{98FAC62D-F772-4057-8B0C-9113E5667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>
                <a:extLst>
                  <a:ext uri="{FF2B5EF4-FFF2-40B4-BE49-F238E27FC236}">
                    <a16:creationId xmlns:a16="http://schemas.microsoft.com/office/drawing/2014/main" id="{D0161AA2-86C1-4E36-83DC-234BD18D6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>
                <a:extLst>
                  <a:ext uri="{FF2B5EF4-FFF2-40B4-BE49-F238E27FC236}">
                    <a16:creationId xmlns:a16="http://schemas.microsoft.com/office/drawing/2014/main" id="{3A947A9F-ED7E-4E78-A502-37609DE73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>
                <a:extLst>
                  <a:ext uri="{FF2B5EF4-FFF2-40B4-BE49-F238E27FC236}">
                    <a16:creationId xmlns:a16="http://schemas.microsoft.com/office/drawing/2014/main" id="{B7361774-779A-4B6B-BD20-8D5738FD6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>
                <a:extLst>
                  <a:ext uri="{FF2B5EF4-FFF2-40B4-BE49-F238E27FC236}">
                    <a16:creationId xmlns:a16="http://schemas.microsoft.com/office/drawing/2014/main" id="{014B0563-590D-4AC9-9D2F-8AC095429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>
                <a:extLst>
                  <a:ext uri="{FF2B5EF4-FFF2-40B4-BE49-F238E27FC236}">
                    <a16:creationId xmlns:a16="http://schemas.microsoft.com/office/drawing/2014/main" id="{DD1CEB86-9A7B-4AB1-9A8C-C399B3BEA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>
                <a:extLst>
                  <a:ext uri="{FF2B5EF4-FFF2-40B4-BE49-F238E27FC236}">
                    <a16:creationId xmlns:a16="http://schemas.microsoft.com/office/drawing/2014/main" id="{FFACC117-1AA2-4A6C-881E-C4DD4E77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>
                <a:extLst>
                  <a:ext uri="{FF2B5EF4-FFF2-40B4-BE49-F238E27FC236}">
                    <a16:creationId xmlns:a16="http://schemas.microsoft.com/office/drawing/2014/main" id="{1D8F0B95-B5B6-48B1-A9EF-B951F834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>
                <a:extLst>
                  <a:ext uri="{FF2B5EF4-FFF2-40B4-BE49-F238E27FC236}">
                    <a16:creationId xmlns:a16="http://schemas.microsoft.com/office/drawing/2014/main" id="{4FF422B5-EA65-4220-8FAC-CDC138F9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>
                <a:extLst>
                  <a:ext uri="{FF2B5EF4-FFF2-40B4-BE49-F238E27FC236}">
                    <a16:creationId xmlns:a16="http://schemas.microsoft.com/office/drawing/2014/main" id="{FBEB88FC-8D24-4561-BE34-B025AA3D0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>
                <a:extLst>
                  <a:ext uri="{FF2B5EF4-FFF2-40B4-BE49-F238E27FC236}">
                    <a16:creationId xmlns:a16="http://schemas.microsoft.com/office/drawing/2014/main" id="{97122537-2D00-4DA8-99D3-E350DA3E6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>
                <a:extLst>
                  <a:ext uri="{FF2B5EF4-FFF2-40B4-BE49-F238E27FC236}">
                    <a16:creationId xmlns:a16="http://schemas.microsoft.com/office/drawing/2014/main" id="{B2800209-7A28-49F5-A690-28AB1201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>
                <a:extLst>
                  <a:ext uri="{FF2B5EF4-FFF2-40B4-BE49-F238E27FC236}">
                    <a16:creationId xmlns:a16="http://schemas.microsoft.com/office/drawing/2014/main" id="{D82A9FD5-6423-4E8B-8C14-E29C4DC18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>
                <a:extLst>
                  <a:ext uri="{FF2B5EF4-FFF2-40B4-BE49-F238E27FC236}">
                    <a16:creationId xmlns:a16="http://schemas.microsoft.com/office/drawing/2014/main" id="{DE4C8990-DEDB-4CE8-8FEB-2810782EA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>
                <a:extLst>
                  <a:ext uri="{FF2B5EF4-FFF2-40B4-BE49-F238E27FC236}">
                    <a16:creationId xmlns:a16="http://schemas.microsoft.com/office/drawing/2014/main" id="{8F7A5807-155B-41F3-877C-8A8DFD648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>
                <a:extLst>
                  <a:ext uri="{FF2B5EF4-FFF2-40B4-BE49-F238E27FC236}">
                    <a16:creationId xmlns:a16="http://schemas.microsoft.com/office/drawing/2014/main" id="{B3FD626E-0D66-4844-B757-1DB5FAC35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Freeform 111">
                <a:extLst>
                  <a:ext uri="{FF2B5EF4-FFF2-40B4-BE49-F238E27FC236}">
                    <a16:creationId xmlns:a16="http://schemas.microsoft.com/office/drawing/2014/main" id="{64DC70F9-04A2-4D0A-AF70-2CD1E30B7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Freeform 112">
                <a:extLst>
                  <a:ext uri="{FF2B5EF4-FFF2-40B4-BE49-F238E27FC236}">
                    <a16:creationId xmlns:a16="http://schemas.microsoft.com/office/drawing/2014/main" id="{AE03E91D-6483-44D6-8C6E-4E4A966D3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Freeform 113">
                <a:extLst>
                  <a:ext uri="{FF2B5EF4-FFF2-40B4-BE49-F238E27FC236}">
                    <a16:creationId xmlns:a16="http://schemas.microsoft.com/office/drawing/2014/main" id="{88F54F02-6E5E-4969-BB37-7C10E4E8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114">
                <a:extLst>
                  <a:ext uri="{FF2B5EF4-FFF2-40B4-BE49-F238E27FC236}">
                    <a16:creationId xmlns:a16="http://schemas.microsoft.com/office/drawing/2014/main" id="{8DF44DBD-8C83-48DE-8F5F-DCA12088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Freeform 115">
                <a:extLst>
                  <a:ext uri="{FF2B5EF4-FFF2-40B4-BE49-F238E27FC236}">
                    <a16:creationId xmlns:a16="http://schemas.microsoft.com/office/drawing/2014/main" id="{6B008F5C-E2F1-421A-A93F-97BA5F867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Freeform 116">
                <a:extLst>
                  <a:ext uri="{FF2B5EF4-FFF2-40B4-BE49-F238E27FC236}">
                    <a16:creationId xmlns:a16="http://schemas.microsoft.com/office/drawing/2014/main" id="{18D175AF-29AA-4ACD-A6CF-09B9D49BE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Freeform 117">
                <a:extLst>
                  <a:ext uri="{FF2B5EF4-FFF2-40B4-BE49-F238E27FC236}">
                    <a16:creationId xmlns:a16="http://schemas.microsoft.com/office/drawing/2014/main" id="{024C7E8D-3C69-4E52-8DB7-A1889B65B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Freeform 118">
                <a:extLst>
                  <a:ext uri="{FF2B5EF4-FFF2-40B4-BE49-F238E27FC236}">
                    <a16:creationId xmlns:a16="http://schemas.microsoft.com/office/drawing/2014/main" id="{72FC2950-7B90-4FAD-86E9-1568049AF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119">
                <a:extLst>
                  <a:ext uri="{FF2B5EF4-FFF2-40B4-BE49-F238E27FC236}">
                    <a16:creationId xmlns:a16="http://schemas.microsoft.com/office/drawing/2014/main" id="{031D4BFE-FCF0-47D3-A408-B6C450A1D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Freeform 120">
                <a:extLst>
                  <a:ext uri="{FF2B5EF4-FFF2-40B4-BE49-F238E27FC236}">
                    <a16:creationId xmlns:a16="http://schemas.microsoft.com/office/drawing/2014/main" id="{0175F838-BD11-44CC-91B4-87A6BA9E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Freeform 121">
                <a:extLst>
                  <a:ext uri="{FF2B5EF4-FFF2-40B4-BE49-F238E27FC236}">
                    <a16:creationId xmlns:a16="http://schemas.microsoft.com/office/drawing/2014/main" id="{AC32565C-4548-40AF-AD1A-E72723B29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Freeform 122">
                <a:extLst>
                  <a:ext uri="{FF2B5EF4-FFF2-40B4-BE49-F238E27FC236}">
                    <a16:creationId xmlns:a16="http://schemas.microsoft.com/office/drawing/2014/main" id="{A896A4B3-D695-46AE-8C69-C724A4D8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Freeform 123">
                <a:extLst>
                  <a:ext uri="{FF2B5EF4-FFF2-40B4-BE49-F238E27FC236}">
                    <a16:creationId xmlns:a16="http://schemas.microsoft.com/office/drawing/2014/main" id="{61E3F50E-3B43-43A4-BA99-72B5C2A4D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Freeform 124">
                <a:extLst>
                  <a:ext uri="{FF2B5EF4-FFF2-40B4-BE49-F238E27FC236}">
                    <a16:creationId xmlns:a16="http://schemas.microsoft.com/office/drawing/2014/main" id="{C0482591-BFB8-4FF2-AAAA-E7CD86A14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Freeform 125">
                <a:extLst>
                  <a:ext uri="{FF2B5EF4-FFF2-40B4-BE49-F238E27FC236}">
                    <a16:creationId xmlns:a16="http://schemas.microsoft.com/office/drawing/2014/main" id="{A80DE7A9-723A-4544-9260-0425CB0EC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Freeform 126">
                <a:extLst>
                  <a:ext uri="{FF2B5EF4-FFF2-40B4-BE49-F238E27FC236}">
                    <a16:creationId xmlns:a16="http://schemas.microsoft.com/office/drawing/2014/main" id="{8382FAA2-31A5-49FF-B1B6-F4C7894B9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Freeform 127">
                <a:extLst>
                  <a:ext uri="{FF2B5EF4-FFF2-40B4-BE49-F238E27FC236}">
                    <a16:creationId xmlns:a16="http://schemas.microsoft.com/office/drawing/2014/main" id="{D8895D42-4887-4AEA-AD5B-C9DCA1C6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Freeform 128">
                <a:extLst>
                  <a:ext uri="{FF2B5EF4-FFF2-40B4-BE49-F238E27FC236}">
                    <a16:creationId xmlns:a16="http://schemas.microsoft.com/office/drawing/2014/main" id="{CC509226-B000-4D57-BB93-981BA1795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129">
                <a:extLst>
                  <a:ext uri="{FF2B5EF4-FFF2-40B4-BE49-F238E27FC236}">
                    <a16:creationId xmlns:a16="http://schemas.microsoft.com/office/drawing/2014/main" id="{27BACCF1-B169-43A6-B501-7C1355CEB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130">
                <a:extLst>
                  <a:ext uri="{FF2B5EF4-FFF2-40B4-BE49-F238E27FC236}">
                    <a16:creationId xmlns:a16="http://schemas.microsoft.com/office/drawing/2014/main" id="{E0F5971F-8FB6-462F-99A7-44C6F640F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131">
                <a:extLst>
                  <a:ext uri="{FF2B5EF4-FFF2-40B4-BE49-F238E27FC236}">
                    <a16:creationId xmlns:a16="http://schemas.microsoft.com/office/drawing/2014/main" id="{B0FFED95-73D2-4EE3-890F-F715E035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132">
                <a:extLst>
                  <a:ext uri="{FF2B5EF4-FFF2-40B4-BE49-F238E27FC236}">
                    <a16:creationId xmlns:a16="http://schemas.microsoft.com/office/drawing/2014/main" id="{7BD64973-711E-42C4-BE41-057FFCA5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133">
                <a:extLst>
                  <a:ext uri="{FF2B5EF4-FFF2-40B4-BE49-F238E27FC236}">
                    <a16:creationId xmlns:a16="http://schemas.microsoft.com/office/drawing/2014/main" id="{9E6F2050-6F1E-4C12-9F60-FA70C3C2C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134">
                <a:extLst>
                  <a:ext uri="{FF2B5EF4-FFF2-40B4-BE49-F238E27FC236}">
                    <a16:creationId xmlns:a16="http://schemas.microsoft.com/office/drawing/2014/main" id="{59807154-EA8A-4EF8-99F5-28CD41BB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135">
                <a:extLst>
                  <a:ext uri="{FF2B5EF4-FFF2-40B4-BE49-F238E27FC236}">
                    <a16:creationId xmlns:a16="http://schemas.microsoft.com/office/drawing/2014/main" id="{2FF363D5-3BDB-45CD-AF89-CE911180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36">
                <a:extLst>
                  <a:ext uri="{FF2B5EF4-FFF2-40B4-BE49-F238E27FC236}">
                    <a16:creationId xmlns:a16="http://schemas.microsoft.com/office/drawing/2014/main" id="{18E319FB-EE18-4D93-BFEF-72F6D44F3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37">
                <a:extLst>
                  <a:ext uri="{FF2B5EF4-FFF2-40B4-BE49-F238E27FC236}">
                    <a16:creationId xmlns:a16="http://schemas.microsoft.com/office/drawing/2014/main" id="{016ABCE9-B048-4750-898C-9C661F09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138">
                <a:extLst>
                  <a:ext uri="{FF2B5EF4-FFF2-40B4-BE49-F238E27FC236}">
                    <a16:creationId xmlns:a16="http://schemas.microsoft.com/office/drawing/2014/main" id="{8DC6166C-F901-43AC-80FE-689CD617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139">
                <a:extLst>
                  <a:ext uri="{FF2B5EF4-FFF2-40B4-BE49-F238E27FC236}">
                    <a16:creationId xmlns:a16="http://schemas.microsoft.com/office/drawing/2014/main" id="{1D898C68-F70E-4441-BDCB-0A6DF25D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140">
                <a:extLst>
                  <a:ext uri="{FF2B5EF4-FFF2-40B4-BE49-F238E27FC236}">
                    <a16:creationId xmlns:a16="http://schemas.microsoft.com/office/drawing/2014/main" id="{DAC9C71A-4F2A-4EFE-8D5E-46C8F9A87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141">
                <a:extLst>
                  <a:ext uri="{FF2B5EF4-FFF2-40B4-BE49-F238E27FC236}">
                    <a16:creationId xmlns:a16="http://schemas.microsoft.com/office/drawing/2014/main" id="{F03A1FE8-FF76-4436-8191-ABB5A1A2D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142">
                <a:extLst>
                  <a:ext uri="{FF2B5EF4-FFF2-40B4-BE49-F238E27FC236}">
                    <a16:creationId xmlns:a16="http://schemas.microsoft.com/office/drawing/2014/main" id="{72012541-9CC0-4FE1-A90A-D05514DB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143">
                <a:extLst>
                  <a:ext uri="{FF2B5EF4-FFF2-40B4-BE49-F238E27FC236}">
                    <a16:creationId xmlns:a16="http://schemas.microsoft.com/office/drawing/2014/main" id="{E8E18685-C37E-48C2-AF49-70263B22C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144">
                <a:extLst>
                  <a:ext uri="{FF2B5EF4-FFF2-40B4-BE49-F238E27FC236}">
                    <a16:creationId xmlns:a16="http://schemas.microsoft.com/office/drawing/2014/main" id="{50CC16BE-D7D1-401C-807E-641DF17D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145">
                <a:extLst>
                  <a:ext uri="{FF2B5EF4-FFF2-40B4-BE49-F238E27FC236}">
                    <a16:creationId xmlns:a16="http://schemas.microsoft.com/office/drawing/2014/main" id="{D09E4973-CA6C-4891-B8DD-9F54C1702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146">
                <a:extLst>
                  <a:ext uri="{FF2B5EF4-FFF2-40B4-BE49-F238E27FC236}">
                    <a16:creationId xmlns:a16="http://schemas.microsoft.com/office/drawing/2014/main" id="{BB010A7A-2F4E-471F-BA3A-60B056A3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147">
                <a:extLst>
                  <a:ext uri="{FF2B5EF4-FFF2-40B4-BE49-F238E27FC236}">
                    <a16:creationId xmlns:a16="http://schemas.microsoft.com/office/drawing/2014/main" id="{40D43253-3A75-42B5-AFAF-8F6845DFB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148">
                <a:extLst>
                  <a:ext uri="{FF2B5EF4-FFF2-40B4-BE49-F238E27FC236}">
                    <a16:creationId xmlns:a16="http://schemas.microsoft.com/office/drawing/2014/main" id="{E4E1D0CC-5C28-4069-9511-2967557EE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149">
                <a:extLst>
                  <a:ext uri="{FF2B5EF4-FFF2-40B4-BE49-F238E27FC236}">
                    <a16:creationId xmlns:a16="http://schemas.microsoft.com/office/drawing/2014/main" id="{C1A9431A-A413-4836-BEB8-14B0F237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150">
                <a:extLst>
                  <a:ext uri="{FF2B5EF4-FFF2-40B4-BE49-F238E27FC236}">
                    <a16:creationId xmlns:a16="http://schemas.microsoft.com/office/drawing/2014/main" id="{9D2549EF-9636-428E-ADDD-FC282EC35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151">
                <a:extLst>
                  <a:ext uri="{FF2B5EF4-FFF2-40B4-BE49-F238E27FC236}">
                    <a16:creationId xmlns:a16="http://schemas.microsoft.com/office/drawing/2014/main" id="{7E3F13C9-C40A-4BA9-9F34-41882E82E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152">
                <a:extLst>
                  <a:ext uri="{FF2B5EF4-FFF2-40B4-BE49-F238E27FC236}">
                    <a16:creationId xmlns:a16="http://schemas.microsoft.com/office/drawing/2014/main" id="{B2A127BF-1B0E-453C-B05B-2555DA45B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153">
                <a:extLst>
                  <a:ext uri="{FF2B5EF4-FFF2-40B4-BE49-F238E27FC236}">
                    <a16:creationId xmlns:a16="http://schemas.microsoft.com/office/drawing/2014/main" id="{D8E66B01-B750-4814-BE99-AA7B0987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154">
                <a:extLst>
                  <a:ext uri="{FF2B5EF4-FFF2-40B4-BE49-F238E27FC236}">
                    <a16:creationId xmlns:a16="http://schemas.microsoft.com/office/drawing/2014/main" id="{DE671170-3FD2-4902-86A2-49BBF2703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155">
                <a:extLst>
                  <a:ext uri="{FF2B5EF4-FFF2-40B4-BE49-F238E27FC236}">
                    <a16:creationId xmlns:a16="http://schemas.microsoft.com/office/drawing/2014/main" id="{D3573898-DB83-4F49-B0CA-0BC84EAB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156">
                <a:extLst>
                  <a:ext uri="{FF2B5EF4-FFF2-40B4-BE49-F238E27FC236}">
                    <a16:creationId xmlns:a16="http://schemas.microsoft.com/office/drawing/2014/main" id="{A13F546F-2BA8-4926-959A-F8D2DE57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157">
                <a:extLst>
                  <a:ext uri="{FF2B5EF4-FFF2-40B4-BE49-F238E27FC236}">
                    <a16:creationId xmlns:a16="http://schemas.microsoft.com/office/drawing/2014/main" id="{BADFB25E-5BAA-403F-86C8-53665C7C5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158">
                <a:extLst>
                  <a:ext uri="{FF2B5EF4-FFF2-40B4-BE49-F238E27FC236}">
                    <a16:creationId xmlns:a16="http://schemas.microsoft.com/office/drawing/2014/main" id="{E154FEB8-93D7-4F2C-8050-B682DF46D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159">
                <a:extLst>
                  <a:ext uri="{FF2B5EF4-FFF2-40B4-BE49-F238E27FC236}">
                    <a16:creationId xmlns:a16="http://schemas.microsoft.com/office/drawing/2014/main" id="{D48EF682-0B36-4979-AA60-E7066FA36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160">
                <a:extLst>
                  <a:ext uri="{FF2B5EF4-FFF2-40B4-BE49-F238E27FC236}">
                    <a16:creationId xmlns:a16="http://schemas.microsoft.com/office/drawing/2014/main" id="{234F3BDF-9D46-4A5D-933B-5BFB10344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161">
                <a:extLst>
                  <a:ext uri="{FF2B5EF4-FFF2-40B4-BE49-F238E27FC236}">
                    <a16:creationId xmlns:a16="http://schemas.microsoft.com/office/drawing/2014/main" id="{761860B7-5FA3-4D57-B281-E915A6B60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162">
                <a:extLst>
                  <a:ext uri="{FF2B5EF4-FFF2-40B4-BE49-F238E27FC236}">
                    <a16:creationId xmlns:a16="http://schemas.microsoft.com/office/drawing/2014/main" id="{B046ABD2-CA72-4F6A-A417-2CE08064A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163">
                <a:extLst>
                  <a:ext uri="{FF2B5EF4-FFF2-40B4-BE49-F238E27FC236}">
                    <a16:creationId xmlns:a16="http://schemas.microsoft.com/office/drawing/2014/main" id="{E1318D8D-1888-4B26-A054-2841753B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164">
                <a:extLst>
                  <a:ext uri="{FF2B5EF4-FFF2-40B4-BE49-F238E27FC236}">
                    <a16:creationId xmlns:a16="http://schemas.microsoft.com/office/drawing/2014/main" id="{7D1ACBD0-5D68-4F7F-A505-0C428E6B1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165">
                <a:extLst>
                  <a:ext uri="{FF2B5EF4-FFF2-40B4-BE49-F238E27FC236}">
                    <a16:creationId xmlns:a16="http://schemas.microsoft.com/office/drawing/2014/main" id="{DA717D09-D0C3-410D-BEE8-EA1C17AE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166">
                <a:extLst>
                  <a:ext uri="{FF2B5EF4-FFF2-40B4-BE49-F238E27FC236}">
                    <a16:creationId xmlns:a16="http://schemas.microsoft.com/office/drawing/2014/main" id="{AB601EC1-D664-4E48-81CA-A8B25AA0D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167">
                <a:extLst>
                  <a:ext uri="{FF2B5EF4-FFF2-40B4-BE49-F238E27FC236}">
                    <a16:creationId xmlns:a16="http://schemas.microsoft.com/office/drawing/2014/main" id="{1AF94C3E-1FEC-49D2-89F0-4FD060B9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168">
                <a:extLst>
                  <a:ext uri="{FF2B5EF4-FFF2-40B4-BE49-F238E27FC236}">
                    <a16:creationId xmlns:a16="http://schemas.microsoft.com/office/drawing/2014/main" id="{3A744878-B738-4AB3-A6FA-60A7D40B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169">
                <a:extLst>
                  <a:ext uri="{FF2B5EF4-FFF2-40B4-BE49-F238E27FC236}">
                    <a16:creationId xmlns:a16="http://schemas.microsoft.com/office/drawing/2014/main" id="{52878CE0-8F23-4160-B366-5B2D55FF8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170">
                <a:extLst>
                  <a:ext uri="{FF2B5EF4-FFF2-40B4-BE49-F238E27FC236}">
                    <a16:creationId xmlns:a16="http://schemas.microsoft.com/office/drawing/2014/main" id="{FE469C81-DB03-45B7-B55F-E7F93B160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171">
                <a:extLst>
                  <a:ext uri="{FF2B5EF4-FFF2-40B4-BE49-F238E27FC236}">
                    <a16:creationId xmlns:a16="http://schemas.microsoft.com/office/drawing/2014/main" id="{88CB8A77-69C0-475C-A18B-37610FB09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172">
                <a:extLst>
                  <a:ext uri="{FF2B5EF4-FFF2-40B4-BE49-F238E27FC236}">
                    <a16:creationId xmlns:a16="http://schemas.microsoft.com/office/drawing/2014/main" id="{CDE47140-F994-4491-8DF9-BDE691D65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173">
                <a:extLst>
                  <a:ext uri="{FF2B5EF4-FFF2-40B4-BE49-F238E27FC236}">
                    <a16:creationId xmlns:a16="http://schemas.microsoft.com/office/drawing/2014/main" id="{0D97643F-32EC-4F54-8675-DD6857C25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174">
                <a:extLst>
                  <a:ext uri="{FF2B5EF4-FFF2-40B4-BE49-F238E27FC236}">
                    <a16:creationId xmlns:a16="http://schemas.microsoft.com/office/drawing/2014/main" id="{212AEEC1-AEDD-4C9F-9F33-2816D2AC7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175">
                <a:extLst>
                  <a:ext uri="{FF2B5EF4-FFF2-40B4-BE49-F238E27FC236}">
                    <a16:creationId xmlns:a16="http://schemas.microsoft.com/office/drawing/2014/main" id="{66309E22-F7A7-4C00-B87B-86D179AD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176">
                <a:extLst>
                  <a:ext uri="{FF2B5EF4-FFF2-40B4-BE49-F238E27FC236}">
                    <a16:creationId xmlns:a16="http://schemas.microsoft.com/office/drawing/2014/main" id="{BB4CD100-B780-4125-A3A2-2B297ADD1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177">
                <a:extLst>
                  <a:ext uri="{FF2B5EF4-FFF2-40B4-BE49-F238E27FC236}">
                    <a16:creationId xmlns:a16="http://schemas.microsoft.com/office/drawing/2014/main" id="{031F6290-2687-4C72-8CA9-B1D1E94F8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178">
                <a:extLst>
                  <a:ext uri="{FF2B5EF4-FFF2-40B4-BE49-F238E27FC236}">
                    <a16:creationId xmlns:a16="http://schemas.microsoft.com/office/drawing/2014/main" id="{B8B32E8D-2A96-4F56-B528-DDEB4F1AF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179">
                <a:extLst>
                  <a:ext uri="{FF2B5EF4-FFF2-40B4-BE49-F238E27FC236}">
                    <a16:creationId xmlns:a16="http://schemas.microsoft.com/office/drawing/2014/main" id="{E5A94395-ABD9-4927-9B0E-5667DE98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180">
                <a:extLst>
                  <a:ext uri="{FF2B5EF4-FFF2-40B4-BE49-F238E27FC236}">
                    <a16:creationId xmlns:a16="http://schemas.microsoft.com/office/drawing/2014/main" id="{5F70804D-D70D-400E-B779-612096B0A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181">
                <a:extLst>
                  <a:ext uri="{FF2B5EF4-FFF2-40B4-BE49-F238E27FC236}">
                    <a16:creationId xmlns:a16="http://schemas.microsoft.com/office/drawing/2014/main" id="{F4A3E7D8-784B-403A-B364-A8ADBFD5F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182">
                <a:extLst>
                  <a:ext uri="{FF2B5EF4-FFF2-40B4-BE49-F238E27FC236}">
                    <a16:creationId xmlns:a16="http://schemas.microsoft.com/office/drawing/2014/main" id="{CFE98150-64F4-47D0-94F7-7BF90B94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183">
                <a:extLst>
                  <a:ext uri="{FF2B5EF4-FFF2-40B4-BE49-F238E27FC236}">
                    <a16:creationId xmlns:a16="http://schemas.microsoft.com/office/drawing/2014/main" id="{395E18B9-307C-446E-B286-7C8DB7DCC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184">
                <a:extLst>
                  <a:ext uri="{FF2B5EF4-FFF2-40B4-BE49-F238E27FC236}">
                    <a16:creationId xmlns:a16="http://schemas.microsoft.com/office/drawing/2014/main" id="{85F1BCF7-DBDC-4B3E-A533-127CE6233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185">
                <a:extLst>
                  <a:ext uri="{FF2B5EF4-FFF2-40B4-BE49-F238E27FC236}">
                    <a16:creationId xmlns:a16="http://schemas.microsoft.com/office/drawing/2014/main" id="{1495D8E2-7EC8-4886-BD24-4AA6C725D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186">
                <a:extLst>
                  <a:ext uri="{FF2B5EF4-FFF2-40B4-BE49-F238E27FC236}">
                    <a16:creationId xmlns:a16="http://schemas.microsoft.com/office/drawing/2014/main" id="{CA8B4FF6-C715-4939-BB7A-8D0AB05B4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187">
                <a:extLst>
                  <a:ext uri="{FF2B5EF4-FFF2-40B4-BE49-F238E27FC236}">
                    <a16:creationId xmlns:a16="http://schemas.microsoft.com/office/drawing/2014/main" id="{17C4F6A0-87A0-414C-8E7D-BC7F0F1B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188">
                <a:extLst>
                  <a:ext uri="{FF2B5EF4-FFF2-40B4-BE49-F238E27FC236}">
                    <a16:creationId xmlns:a16="http://schemas.microsoft.com/office/drawing/2014/main" id="{986C6694-0002-4530-93C8-D34BA5499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189">
                <a:extLst>
                  <a:ext uri="{FF2B5EF4-FFF2-40B4-BE49-F238E27FC236}">
                    <a16:creationId xmlns:a16="http://schemas.microsoft.com/office/drawing/2014/main" id="{46FE9512-6DCD-454F-BE6E-9ADBEE1A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190">
                <a:extLst>
                  <a:ext uri="{FF2B5EF4-FFF2-40B4-BE49-F238E27FC236}">
                    <a16:creationId xmlns:a16="http://schemas.microsoft.com/office/drawing/2014/main" id="{82A398B6-B195-473B-ADC7-78DA2266E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191">
                <a:extLst>
                  <a:ext uri="{FF2B5EF4-FFF2-40B4-BE49-F238E27FC236}">
                    <a16:creationId xmlns:a16="http://schemas.microsoft.com/office/drawing/2014/main" id="{FB84855F-8F0E-46D6-A38B-FB336447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192">
                <a:extLst>
                  <a:ext uri="{FF2B5EF4-FFF2-40B4-BE49-F238E27FC236}">
                    <a16:creationId xmlns:a16="http://schemas.microsoft.com/office/drawing/2014/main" id="{7D090342-FD06-4D6E-8F14-68DAA567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193">
                <a:extLst>
                  <a:ext uri="{FF2B5EF4-FFF2-40B4-BE49-F238E27FC236}">
                    <a16:creationId xmlns:a16="http://schemas.microsoft.com/office/drawing/2014/main" id="{02B76B8D-CB8E-4E5B-856B-0294E367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194">
                <a:extLst>
                  <a:ext uri="{FF2B5EF4-FFF2-40B4-BE49-F238E27FC236}">
                    <a16:creationId xmlns:a16="http://schemas.microsoft.com/office/drawing/2014/main" id="{F6F4BF33-8E30-4503-8821-1F302E807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195">
                <a:extLst>
                  <a:ext uri="{FF2B5EF4-FFF2-40B4-BE49-F238E27FC236}">
                    <a16:creationId xmlns:a16="http://schemas.microsoft.com/office/drawing/2014/main" id="{DCC99236-51BE-4582-818A-431F0119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196">
                <a:extLst>
                  <a:ext uri="{FF2B5EF4-FFF2-40B4-BE49-F238E27FC236}">
                    <a16:creationId xmlns:a16="http://schemas.microsoft.com/office/drawing/2014/main" id="{6712437B-D4FA-42E1-B728-1A67D20D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197">
                <a:extLst>
                  <a:ext uri="{FF2B5EF4-FFF2-40B4-BE49-F238E27FC236}">
                    <a16:creationId xmlns:a16="http://schemas.microsoft.com/office/drawing/2014/main" id="{9FE01B3D-255A-460B-BA3C-0E2C3904A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198">
                <a:extLst>
                  <a:ext uri="{FF2B5EF4-FFF2-40B4-BE49-F238E27FC236}">
                    <a16:creationId xmlns:a16="http://schemas.microsoft.com/office/drawing/2014/main" id="{D13A6041-962F-4093-88AD-E9C4346E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199">
                <a:extLst>
                  <a:ext uri="{FF2B5EF4-FFF2-40B4-BE49-F238E27FC236}">
                    <a16:creationId xmlns:a16="http://schemas.microsoft.com/office/drawing/2014/main" id="{761E37E1-AA33-4927-972C-11BCEF4CA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200">
                <a:extLst>
                  <a:ext uri="{FF2B5EF4-FFF2-40B4-BE49-F238E27FC236}">
                    <a16:creationId xmlns:a16="http://schemas.microsoft.com/office/drawing/2014/main" id="{FFA36F9A-89CF-4D77-973F-CEBD23D4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201">
                <a:extLst>
                  <a:ext uri="{FF2B5EF4-FFF2-40B4-BE49-F238E27FC236}">
                    <a16:creationId xmlns:a16="http://schemas.microsoft.com/office/drawing/2014/main" id="{BBC7721C-6EB1-42CB-B5F4-F6289CF8D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202">
                <a:extLst>
                  <a:ext uri="{FF2B5EF4-FFF2-40B4-BE49-F238E27FC236}">
                    <a16:creationId xmlns:a16="http://schemas.microsoft.com/office/drawing/2014/main" id="{75FF5EAE-5ACA-4B0F-9D62-55C96BCDF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203">
                <a:extLst>
                  <a:ext uri="{FF2B5EF4-FFF2-40B4-BE49-F238E27FC236}">
                    <a16:creationId xmlns:a16="http://schemas.microsoft.com/office/drawing/2014/main" id="{AFA317F4-3FC2-4BE9-901D-FDEBE12F8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204">
                <a:extLst>
                  <a:ext uri="{FF2B5EF4-FFF2-40B4-BE49-F238E27FC236}">
                    <a16:creationId xmlns:a16="http://schemas.microsoft.com/office/drawing/2014/main" id="{86A90A77-39C1-4F77-946A-979090239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205">
                <a:extLst>
                  <a:ext uri="{FF2B5EF4-FFF2-40B4-BE49-F238E27FC236}">
                    <a16:creationId xmlns:a16="http://schemas.microsoft.com/office/drawing/2014/main" id="{915A144C-C3E4-4AB1-B7D4-5B4F6542D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" name="Freeform 206">
              <a:extLst>
                <a:ext uri="{FF2B5EF4-FFF2-40B4-BE49-F238E27FC236}">
                  <a16:creationId xmlns:a16="http://schemas.microsoft.com/office/drawing/2014/main" id="{C12BE9D4-7145-41D1-9C6F-0B0509ED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7">
              <a:extLst>
                <a:ext uri="{FF2B5EF4-FFF2-40B4-BE49-F238E27FC236}">
                  <a16:creationId xmlns:a16="http://schemas.microsoft.com/office/drawing/2014/main" id="{4B3DA629-8354-4EEA-A7D7-425B76C28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8">
              <a:extLst>
                <a:ext uri="{FF2B5EF4-FFF2-40B4-BE49-F238E27FC236}">
                  <a16:creationId xmlns:a16="http://schemas.microsoft.com/office/drawing/2014/main" id="{C722471E-2EE8-44F5-90E8-B18425EA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9">
              <a:extLst>
                <a:ext uri="{FF2B5EF4-FFF2-40B4-BE49-F238E27FC236}">
                  <a16:creationId xmlns:a16="http://schemas.microsoft.com/office/drawing/2014/main" id="{7141CF4F-D571-468F-9394-9893AEDC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10">
              <a:extLst>
                <a:ext uri="{FF2B5EF4-FFF2-40B4-BE49-F238E27FC236}">
                  <a16:creationId xmlns:a16="http://schemas.microsoft.com/office/drawing/2014/main" id="{1A90AD5E-0D50-49C7-BF45-B7030B24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11">
              <a:extLst>
                <a:ext uri="{FF2B5EF4-FFF2-40B4-BE49-F238E27FC236}">
                  <a16:creationId xmlns:a16="http://schemas.microsoft.com/office/drawing/2014/main" id="{0410A839-0C5C-40D9-96BA-7C5632DB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12">
              <a:extLst>
                <a:ext uri="{FF2B5EF4-FFF2-40B4-BE49-F238E27FC236}">
                  <a16:creationId xmlns:a16="http://schemas.microsoft.com/office/drawing/2014/main" id="{B044A5D1-210B-4298-A4D4-C6842FBD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213">
              <a:extLst>
                <a:ext uri="{FF2B5EF4-FFF2-40B4-BE49-F238E27FC236}">
                  <a16:creationId xmlns:a16="http://schemas.microsoft.com/office/drawing/2014/main" id="{9322B3C5-D21C-4B65-AF67-4B6DE1429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14">
              <a:extLst>
                <a:ext uri="{FF2B5EF4-FFF2-40B4-BE49-F238E27FC236}">
                  <a16:creationId xmlns:a16="http://schemas.microsoft.com/office/drawing/2014/main" id="{5050EC4D-39D1-4B75-A503-C1811356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15">
              <a:extLst>
                <a:ext uri="{FF2B5EF4-FFF2-40B4-BE49-F238E27FC236}">
                  <a16:creationId xmlns:a16="http://schemas.microsoft.com/office/drawing/2014/main" id="{756DC2FE-C2E1-46A4-865E-1F23C34DB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16">
              <a:extLst>
                <a:ext uri="{FF2B5EF4-FFF2-40B4-BE49-F238E27FC236}">
                  <a16:creationId xmlns:a16="http://schemas.microsoft.com/office/drawing/2014/main" id="{EB29A4D0-35BF-46AF-8027-AC7C66BA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17">
              <a:extLst>
                <a:ext uri="{FF2B5EF4-FFF2-40B4-BE49-F238E27FC236}">
                  <a16:creationId xmlns:a16="http://schemas.microsoft.com/office/drawing/2014/main" id="{7D11498E-5E75-4807-981D-3B18CF6C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218">
              <a:extLst>
                <a:ext uri="{FF2B5EF4-FFF2-40B4-BE49-F238E27FC236}">
                  <a16:creationId xmlns:a16="http://schemas.microsoft.com/office/drawing/2014/main" id="{8A8495EE-4426-4095-8645-F2DD7D0D1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219">
              <a:extLst>
                <a:ext uri="{FF2B5EF4-FFF2-40B4-BE49-F238E27FC236}">
                  <a16:creationId xmlns:a16="http://schemas.microsoft.com/office/drawing/2014/main" id="{536BC116-83B8-43C4-902C-0693CDF11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220">
              <a:extLst>
                <a:ext uri="{FF2B5EF4-FFF2-40B4-BE49-F238E27FC236}">
                  <a16:creationId xmlns:a16="http://schemas.microsoft.com/office/drawing/2014/main" id="{94820C5B-3ACE-4DB5-846B-F5087574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221">
              <a:extLst>
                <a:ext uri="{FF2B5EF4-FFF2-40B4-BE49-F238E27FC236}">
                  <a16:creationId xmlns:a16="http://schemas.microsoft.com/office/drawing/2014/main" id="{E4989A07-8191-4B2E-A5DA-3F3A9722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222">
              <a:extLst>
                <a:ext uri="{FF2B5EF4-FFF2-40B4-BE49-F238E27FC236}">
                  <a16:creationId xmlns:a16="http://schemas.microsoft.com/office/drawing/2014/main" id="{E34F1A09-0047-43BB-85CB-CA44B327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223">
              <a:extLst>
                <a:ext uri="{FF2B5EF4-FFF2-40B4-BE49-F238E27FC236}">
                  <a16:creationId xmlns:a16="http://schemas.microsoft.com/office/drawing/2014/main" id="{264D40A5-5B48-410D-8BE9-D07FB8D9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224">
              <a:extLst>
                <a:ext uri="{FF2B5EF4-FFF2-40B4-BE49-F238E27FC236}">
                  <a16:creationId xmlns:a16="http://schemas.microsoft.com/office/drawing/2014/main" id="{B3128468-5177-41E2-8D10-2C83D5D2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225">
              <a:extLst>
                <a:ext uri="{FF2B5EF4-FFF2-40B4-BE49-F238E27FC236}">
                  <a16:creationId xmlns:a16="http://schemas.microsoft.com/office/drawing/2014/main" id="{861464DC-0BFC-44F2-B84A-5A68CEE0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226">
              <a:extLst>
                <a:ext uri="{FF2B5EF4-FFF2-40B4-BE49-F238E27FC236}">
                  <a16:creationId xmlns:a16="http://schemas.microsoft.com/office/drawing/2014/main" id="{39B3E59F-5408-4CF3-A91D-6DB7222D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227">
              <a:extLst>
                <a:ext uri="{FF2B5EF4-FFF2-40B4-BE49-F238E27FC236}">
                  <a16:creationId xmlns:a16="http://schemas.microsoft.com/office/drawing/2014/main" id="{82CDADBE-02EB-4193-B03A-013728908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228">
              <a:extLst>
                <a:ext uri="{FF2B5EF4-FFF2-40B4-BE49-F238E27FC236}">
                  <a16:creationId xmlns:a16="http://schemas.microsoft.com/office/drawing/2014/main" id="{C82192F6-889F-4FA6-9378-017F11E5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229">
              <a:extLst>
                <a:ext uri="{FF2B5EF4-FFF2-40B4-BE49-F238E27FC236}">
                  <a16:creationId xmlns:a16="http://schemas.microsoft.com/office/drawing/2014/main" id="{2D7B665A-805C-47A9-9279-023F1B71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230">
              <a:extLst>
                <a:ext uri="{FF2B5EF4-FFF2-40B4-BE49-F238E27FC236}">
                  <a16:creationId xmlns:a16="http://schemas.microsoft.com/office/drawing/2014/main" id="{4A46BFA1-7550-4FDE-8E2D-A795A53C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231">
              <a:extLst>
                <a:ext uri="{FF2B5EF4-FFF2-40B4-BE49-F238E27FC236}">
                  <a16:creationId xmlns:a16="http://schemas.microsoft.com/office/drawing/2014/main" id="{B0D6A26A-5A7E-4555-8583-6D6F4AF2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32">
              <a:extLst>
                <a:ext uri="{FF2B5EF4-FFF2-40B4-BE49-F238E27FC236}">
                  <a16:creationId xmlns:a16="http://schemas.microsoft.com/office/drawing/2014/main" id="{97D909F3-FD48-47D9-8E72-DDBB2973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233">
              <a:extLst>
                <a:ext uri="{FF2B5EF4-FFF2-40B4-BE49-F238E27FC236}">
                  <a16:creationId xmlns:a16="http://schemas.microsoft.com/office/drawing/2014/main" id="{08554786-4118-440E-A9D7-319F21AC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234">
              <a:extLst>
                <a:ext uri="{FF2B5EF4-FFF2-40B4-BE49-F238E27FC236}">
                  <a16:creationId xmlns:a16="http://schemas.microsoft.com/office/drawing/2014/main" id="{E97ABDEF-4903-4CA4-92B7-B2A8D4B0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235">
              <a:extLst>
                <a:ext uri="{FF2B5EF4-FFF2-40B4-BE49-F238E27FC236}">
                  <a16:creationId xmlns:a16="http://schemas.microsoft.com/office/drawing/2014/main" id="{DA37405B-AF99-43DF-8533-B9773E9BB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236">
              <a:extLst>
                <a:ext uri="{FF2B5EF4-FFF2-40B4-BE49-F238E27FC236}">
                  <a16:creationId xmlns:a16="http://schemas.microsoft.com/office/drawing/2014/main" id="{97D7A720-0C7D-4CE5-A639-E56E41958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237">
              <a:extLst>
                <a:ext uri="{FF2B5EF4-FFF2-40B4-BE49-F238E27FC236}">
                  <a16:creationId xmlns:a16="http://schemas.microsoft.com/office/drawing/2014/main" id="{853BAB09-B441-48E1-A8DD-6D3B22DA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238">
              <a:extLst>
                <a:ext uri="{FF2B5EF4-FFF2-40B4-BE49-F238E27FC236}">
                  <a16:creationId xmlns:a16="http://schemas.microsoft.com/office/drawing/2014/main" id="{D86F4D49-6282-4F49-BA92-0CEB3C4EA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239">
              <a:extLst>
                <a:ext uri="{FF2B5EF4-FFF2-40B4-BE49-F238E27FC236}">
                  <a16:creationId xmlns:a16="http://schemas.microsoft.com/office/drawing/2014/main" id="{95D583E9-30B7-4021-BD83-83E1884C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240">
              <a:extLst>
                <a:ext uri="{FF2B5EF4-FFF2-40B4-BE49-F238E27FC236}">
                  <a16:creationId xmlns:a16="http://schemas.microsoft.com/office/drawing/2014/main" id="{D5121AA9-1937-4EC9-A591-3FC619F7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241">
              <a:extLst>
                <a:ext uri="{FF2B5EF4-FFF2-40B4-BE49-F238E27FC236}">
                  <a16:creationId xmlns:a16="http://schemas.microsoft.com/office/drawing/2014/main" id="{E43D19D5-458D-4820-B79A-FF79DBFF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242">
              <a:extLst>
                <a:ext uri="{FF2B5EF4-FFF2-40B4-BE49-F238E27FC236}">
                  <a16:creationId xmlns:a16="http://schemas.microsoft.com/office/drawing/2014/main" id="{184295E1-1D47-44B8-8181-84FDCB41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243">
              <a:extLst>
                <a:ext uri="{FF2B5EF4-FFF2-40B4-BE49-F238E27FC236}">
                  <a16:creationId xmlns:a16="http://schemas.microsoft.com/office/drawing/2014/main" id="{7F2B2B50-97D5-4CDD-B269-F46192A1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244">
              <a:extLst>
                <a:ext uri="{FF2B5EF4-FFF2-40B4-BE49-F238E27FC236}">
                  <a16:creationId xmlns:a16="http://schemas.microsoft.com/office/drawing/2014/main" id="{6AE59C4A-AB19-4301-8924-B30BD8E3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245">
              <a:extLst>
                <a:ext uri="{FF2B5EF4-FFF2-40B4-BE49-F238E27FC236}">
                  <a16:creationId xmlns:a16="http://schemas.microsoft.com/office/drawing/2014/main" id="{6EF3A5D7-FD47-4966-B386-2486CE34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246">
              <a:extLst>
                <a:ext uri="{FF2B5EF4-FFF2-40B4-BE49-F238E27FC236}">
                  <a16:creationId xmlns:a16="http://schemas.microsoft.com/office/drawing/2014/main" id="{516FC5D4-F5D9-40AF-BB65-40A95049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247">
              <a:extLst>
                <a:ext uri="{FF2B5EF4-FFF2-40B4-BE49-F238E27FC236}">
                  <a16:creationId xmlns:a16="http://schemas.microsoft.com/office/drawing/2014/main" id="{13A76E11-681B-447A-A05D-70BA844F9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248">
              <a:extLst>
                <a:ext uri="{FF2B5EF4-FFF2-40B4-BE49-F238E27FC236}">
                  <a16:creationId xmlns:a16="http://schemas.microsoft.com/office/drawing/2014/main" id="{8DDAD085-9E9B-442A-AE66-A618F595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249">
              <a:extLst>
                <a:ext uri="{FF2B5EF4-FFF2-40B4-BE49-F238E27FC236}">
                  <a16:creationId xmlns:a16="http://schemas.microsoft.com/office/drawing/2014/main" id="{23D4DF6D-B47A-4541-B5A0-E271F33F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250">
              <a:extLst>
                <a:ext uri="{FF2B5EF4-FFF2-40B4-BE49-F238E27FC236}">
                  <a16:creationId xmlns:a16="http://schemas.microsoft.com/office/drawing/2014/main" id="{6DCF5467-6EAB-42C3-85A2-AA0AD3A5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251">
              <a:extLst>
                <a:ext uri="{FF2B5EF4-FFF2-40B4-BE49-F238E27FC236}">
                  <a16:creationId xmlns:a16="http://schemas.microsoft.com/office/drawing/2014/main" id="{D5AE6162-F4BA-444E-AD9D-F7C8CF71E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252">
              <a:extLst>
                <a:ext uri="{FF2B5EF4-FFF2-40B4-BE49-F238E27FC236}">
                  <a16:creationId xmlns:a16="http://schemas.microsoft.com/office/drawing/2014/main" id="{4E7A9007-C21E-4867-940E-E88AD41E0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253">
              <a:extLst>
                <a:ext uri="{FF2B5EF4-FFF2-40B4-BE49-F238E27FC236}">
                  <a16:creationId xmlns:a16="http://schemas.microsoft.com/office/drawing/2014/main" id="{44F32797-1BC2-4B73-B9E5-EB780E46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254">
              <a:extLst>
                <a:ext uri="{FF2B5EF4-FFF2-40B4-BE49-F238E27FC236}">
                  <a16:creationId xmlns:a16="http://schemas.microsoft.com/office/drawing/2014/main" id="{11D221C6-D171-4C5C-B0A6-117A8C90D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255">
              <a:extLst>
                <a:ext uri="{FF2B5EF4-FFF2-40B4-BE49-F238E27FC236}">
                  <a16:creationId xmlns:a16="http://schemas.microsoft.com/office/drawing/2014/main" id="{3077E203-126F-430C-8F09-34D2BE3FC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256">
              <a:extLst>
                <a:ext uri="{FF2B5EF4-FFF2-40B4-BE49-F238E27FC236}">
                  <a16:creationId xmlns:a16="http://schemas.microsoft.com/office/drawing/2014/main" id="{41F684F2-636B-4205-9683-06D149C6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57">
              <a:extLst>
                <a:ext uri="{FF2B5EF4-FFF2-40B4-BE49-F238E27FC236}">
                  <a16:creationId xmlns:a16="http://schemas.microsoft.com/office/drawing/2014/main" id="{C6F24712-645D-4CD9-9F33-65B52616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58">
              <a:extLst>
                <a:ext uri="{FF2B5EF4-FFF2-40B4-BE49-F238E27FC236}">
                  <a16:creationId xmlns:a16="http://schemas.microsoft.com/office/drawing/2014/main" id="{FC916124-20C1-4692-9BDF-56BCD2FD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9">
              <a:extLst>
                <a:ext uri="{FF2B5EF4-FFF2-40B4-BE49-F238E27FC236}">
                  <a16:creationId xmlns:a16="http://schemas.microsoft.com/office/drawing/2014/main" id="{44E20BFF-815E-4438-BB9F-CE5E2CF55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60">
              <a:extLst>
                <a:ext uri="{FF2B5EF4-FFF2-40B4-BE49-F238E27FC236}">
                  <a16:creationId xmlns:a16="http://schemas.microsoft.com/office/drawing/2014/main" id="{41A5501C-8D1B-4328-A82D-BF1D2119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61">
              <a:extLst>
                <a:ext uri="{FF2B5EF4-FFF2-40B4-BE49-F238E27FC236}">
                  <a16:creationId xmlns:a16="http://schemas.microsoft.com/office/drawing/2014/main" id="{6318CE10-696A-4AD0-A420-949484E7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62">
              <a:extLst>
                <a:ext uri="{FF2B5EF4-FFF2-40B4-BE49-F238E27FC236}">
                  <a16:creationId xmlns:a16="http://schemas.microsoft.com/office/drawing/2014/main" id="{1DA7CF24-D610-42BF-AD0F-2C97BB93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63">
              <a:extLst>
                <a:ext uri="{FF2B5EF4-FFF2-40B4-BE49-F238E27FC236}">
                  <a16:creationId xmlns:a16="http://schemas.microsoft.com/office/drawing/2014/main" id="{80292E43-0733-4386-B6BC-A7C02751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64">
              <a:extLst>
                <a:ext uri="{FF2B5EF4-FFF2-40B4-BE49-F238E27FC236}">
                  <a16:creationId xmlns:a16="http://schemas.microsoft.com/office/drawing/2014/main" id="{93BBDAE0-C00D-48F6-AE73-1FECDD62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65">
              <a:extLst>
                <a:ext uri="{FF2B5EF4-FFF2-40B4-BE49-F238E27FC236}">
                  <a16:creationId xmlns:a16="http://schemas.microsoft.com/office/drawing/2014/main" id="{E685F14F-5BA1-4D67-89B9-207FCF7A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66">
              <a:extLst>
                <a:ext uri="{FF2B5EF4-FFF2-40B4-BE49-F238E27FC236}">
                  <a16:creationId xmlns:a16="http://schemas.microsoft.com/office/drawing/2014/main" id="{C678A338-CFA6-4481-B8E4-A7C27D4EF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67">
              <a:extLst>
                <a:ext uri="{FF2B5EF4-FFF2-40B4-BE49-F238E27FC236}">
                  <a16:creationId xmlns:a16="http://schemas.microsoft.com/office/drawing/2014/main" id="{A8786A09-A411-4645-904D-DF5C284A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68">
              <a:extLst>
                <a:ext uri="{FF2B5EF4-FFF2-40B4-BE49-F238E27FC236}">
                  <a16:creationId xmlns:a16="http://schemas.microsoft.com/office/drawing/2014/main" id="{09F26CBF-39C4-4952-87BF-03204420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269">
              <a:extLst>
                <a:ext uri="{FF2B5EF4-FFF2-40B4-BE49-F238E27FC236}">
                  <a16:creationId xmlns:a16="http://schemas.microsoft.com/office/drawing/2014/main" id="{86AA121A-2EC7-4A5A-9E7F-89914F30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270">
              <a:extLst>
                <a:ext uri="{FF2B5EF4-FFF2-40B4-BE49-F238E27FC236}">
                  <a16:creationId xmlns:a16="http://schemas.microsoft.com/office/drawing/2014/main" id="{CA1C0B45-68CE-4E99-8FF7-17394447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271">
              <a:extLst>
                <a:ext uri="{FF2B5EF4-FFF2-40B4-BE49-F238E27FC236}">
                  <a16:creationId xmlns:a16="http://schemas.microsoft.com/office/drawing/2014/main" id="{DF7F7BAA-D129-492F-A498-BB3BDFAC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272">
              <a:extLst>
                <a:ext uri="{FF2B5EF4-FFF2-40B4-BE49-F238E27FC236}">
                  <a16:creationId xmlns:a16="http://schemas.microsoft.com/office/drawing/2014/main" id="{38493603-8A5C-4E86-B7ED-CD17E2B6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273">
              <a:extLst>
                <a:ext uri="{FF2B5EF4-FFF2-40B4-BE49-F238E27FC236}">
                  <a16:creationId xmlns:a16="http://schemas.microsoft.com/office/drawing/2014/main" id="{FC141AD9-D2F4-4526-8477-103AD80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274">
              <a:extLst>
                <a:ext uri="{FF2B5EF4-FFF2-40B4-BE49-F238E27FC236}">
                  <a16:creationId xmlns:a16="http://schemas.microsoft.com/office/drawing/2014/main" id="{8ACFCA86-0F0C-427C-B69D-3D5ED352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275">
              <a:extLst>
                <a:ext uri="{FF2B5EF4-FFF2-40B4-BE49-F238E27FC236}">
                  <a16:creationId xmlns:a16="http://schemas.microsoft.com/office/drawing/2014/main" id="{DCA5972C-2426-4B62-AB79-31916351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276">
              <a:extLst>
                <a:ext uri="{FF2B5EF4-FFF2-40B4-BE49-F238E27FC236}">
                  <a16:creationId xmlns:a16="http://schemas.microsoft.com/office/drawing/2014/main" id="{20C402EC-140E-459D-A98D-C7CA56EE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277">
              <a:extLst>
                <a:ext uri="{FF2B5EF4-FFF2-40B4-BE49-F238E27FC236}">
                  <a16:creationId xmlns:a16="http://schemas.microsoft.com/office/drawing/2014/main" id="{3764E70F-971F-4A2D-B2E7-18474BFE5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278">
              <a:extLst>
                <a:ext uri="{FF2B5EF4-FFF2-40B4-BE49-F238E27FC236}">
                  <a16:creationId xmlns:a16="http://schemas.microsoft.com/office/drawing/2014/main" id="{8CC963FE-75CF-42EF-800A-6AEAF39E8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279">
              <a:extLst>
                <a:ext uri="{FF2B5EF4-FFF2-40B4-BE49-F238E27FC236}">
                  <a16:creationId xmlns:a16="http://schemas.microsoft.com/office/drawing/2014/main" id="{B5F1360F-B885-42FD-8E67-7D863FDF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280">
              <a:extLst>
                <a:ext uri="{FF2B5EF4-FFF2-40B4-BE49-F238E27FC236}">
                  <a16:creationId xmlns:a16="http://schemas.microsoft.com/office/drawing/2014/main" id="{84ED7331-5B39-440B-A90F-F3326D238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281">
              <a:extLst>
                <a:ext uri="{FF2B5EF4-FFF2-40B4-BE49-F238E27FC236}">
                  <a16:creationId xmlns:a16="http://schemas.microsoft.com/office/drawing/2014/main" id="{25FB21B2-9A7F-4E9E-992F-29CC7F8C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282">
              <a:extLst>
                <a:ext uri="{FF2B5EF4-FFF2-40B4-BE49-F238E27FC236}">
                  <a16:creationId xmlns:a16="http://schemas.microsoft.com/office/drawing/2014/main" id="{E0E9C01D-34DE-413D-A314-AAC64369A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283">
              <a:extLst>
                <a:ext uri="{FF2B5EF4-FFF2-40B4-BE49-F238E27FC236}">
                  <a16:creationId xmlns:a16="http://schemas.microsoft.com/office/drawing/2014/main" id="{36FCE4C6-58A1-4E1E-8144-C9D63FAA4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284">
              <a:extLst>
                <a:ext uri="{FF2B5EF4-FFF2-40B4-BE49-F238E27FC236}">
                  <a16:creationId xmlns:a16="http://schemas.microsoft.com/office/drawing/2014/main" id="{D1C56B74-3CD2-4B43-9388-364367E4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5">
              <a:extLst>
                <a:ext uri="{FF2B5EF4-FFF2-40B4-BE49-F238E27FC236}">
                  <a16:creationId xmlns:a16="http://schemas.microsoft.com/office/drawing/2014/main" id="{7ABA8F27-F3DF-4911-9BF6-8F6672AD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6">
              <a:extLst>
                <a:ext uri="{FF2B5EF4-FFF2-40B4-BE49-F238E27FC236}">
                  <a16:creationId xmlns:a16="http://schemas.microsoft.com/office/drawing/2014/main" id="{ACC11FE7-A2F3-4072-90FC-B748F9B6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7">
              <a:extLst>
                <a:ext uri="{FF2B5EF4-FFF2-40B4-BE49-F238E27FC236}">
                  <a16:creationId xmlns:a16="http://schemas.microsoft.com/office/drawing/2014/main" id="{687BB87A-2F08-4C75-94C5-847DE2B7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288">
              <a:extLst>
                <a:ext uri="{FF2B5EF4-FFF2-40B4-BE49-F238E27FC236}">
                  <a16:creationId xmlns:a16="http://schemas.microsoft.com/office/drawing/2014/main" id="{AEC6FC76-83EE-4196-87D0-04236BA8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289">
              <a:extLst>
                <a:ext uri="{FF2B5EF4-FFF2-40B4-BE49-F238E27FC236}">
                  <a16:creationId xmlns:a16="http://schemas.microsoft.com/office/drawing/2014/main" id="{163393E2-898D-4F86-8531-58F8DCC32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290">
              <a:extLst>
                <a:ext uri="{FF2B5EF4-FFF2-40B4-BE49-F238E27FC236}">
                  <a16:creationId xmlns:a16="http://schemas.microsoft.com/office/drawing/2014/main" id="{CDF0C640-A6BE-4A43-A871-3705BEEF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291">
              <a:extLst>
                <a:ext uri="{FF2B5EF4-FFF2-40B4-BE49-F238E27FC236}">
                  <a16:creationId xmlns:a16="http://schemas.microsoft.com/office/drawing/2014/main" id="{DB557FA2-FEAF-4D86-A907-75D2F3948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292">
              <a:extLst>
                <a:ext uri="{FF2B5EF4-FFF2-40B4-BE49-F238E27FC236}">
                  <a16:creationId xmlns:a16="http://schemas.microsoft.com/office/drawing/2014/main" id="{B1B8F28C-C0E7-44BD-89C1-F799BC06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293">
              <a:extLst>
                <a:ext uri="{FF2B5EF4-FFF2-40B4-BE49-F238E27FC236}">
                  <a16:creationId xmlns:a16="http://schemas.microsoft.com/office/drawing/2014/main" id="{CDA7E0F3-D55C-4DBD-8141-2434066C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294">
              <a:extLst>
                <a:ext uri="{FF2B5EF4-FFF2-40B4-BE49-F238E27FC236}">
                  <a16:creationId xmlns:a16="http://schemas.microsoft.com/office/drawing/2014/main" id="{AE978073-4250-4AB0-B599-D93A533C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295">
              <a:extLst>
                <a:ext uri="{FF2B5EF4-FFF2-40B4-BE49-F238E27FC236}">
                  <a16:creationId xmlns:a16="http://schemas.microsoft.com/office/drawing/2014/main" id="{563F4EDB-8647-415E-86F2-2CC4ED70B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296">
              <a:extLst>
                <a:ext uri="{FF2B5EF4-FFF2-40B4-BE49-F238E27FC236}">
                  <a16:creationId xmlns:a16="http://schemas.microsoft.com/office/drawing/2014/main" id="{414EF854-D310-490A-805D-40B3BA71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297">
              <a:extLst>
                <a:ext uri="{FF2B5EF4-FFF2-40B4-BE49-F238E27FC236}">
                  <a16:creationId xmlns:a16="http://schemas.microsoft.com/office/drawing/2014/main" id="{25DB1164-4F79-41F1-AF7C-83480FCD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298">
              <a:extLst>
                <a:ext uri="{FF2B5EF4-FFF2-40B4-BE49-F238E27FC236}">
                  <a16:creationId xmlns:a16="http://schemas.microsoft.com/office/drawing/2014/main" id="{8A28F659-FBD4-4396-85EE-ECE7E2B03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299">
              <a:extLst>
                <a:ext uri="{FF2B5EF4-FFF2-40B4-BE49-F238E27FC236}">
                  <a16:creationId xmlns:a16="http://schemas.microsoft.com/office/drawing/2014/main" id="{11D8904F-07DB-44F8-8E90-45490F3D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300">
              <a:extLst>
                <a:ext uri="{FF2B5EF4-FFF2-40B4-BE49-F238E27FC236}">
                  <a16:creationId xmlns:a16="http://schemas.microsoft.com/office/drawing/2014/main" id="{D0F7C962-EBAF-4960-BC38-1F43D75D7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301">
              <a:extLst>
                <a:ext uri="{FF2B5EF4-FFF2-40B4-BE49-F238E27FC236}">
                  <a16:creationId xmlns:a16="http://schemas.microsoft.com/office/drawing/2014/main" id="{65A0067A-438E-469A-8BDD-B0F43C64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302">
              <a:extLst>
                <a:ext uri="{FF2B5EF4-FFF2-40B4-BE49-F238E27FC236}">
                  <a16:creationId xmlns:a16="http://schemas.microsoft.com/office/drawing/2014/main" id="{0F26FCBC-F72C-4C39-8E0B-976C5F4E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3">
              <a:extLst>
                <a:ext uri="{FF2B5EF4-FFF2-40B4-BE49-F238E27FC236}">
                  <a16:creationId xmlns:a16="http://schemas.microsoft.com/office/drawing/2014/main" id="{56D0744E-0404-4EAF-B4A5-1697C664A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4">
              <a:extLst>
                <a:ext uri="{FF2B5EF4-FFF2-40B4-BE49-F238E27FC236}">
                  <a16:creationId xmlns:a16="http://schemas.microsoft.com/office/drawing/2014/main" id="{714CD060-2432-49DB-A5BF-8A834B56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5">
              <a:extLst>
                <a:ext uri="{FF2B5EF4-FFF2-40B4-BE49-F238E27FC236}">
                  <a16:creationId xmlns:a16="http://schemas.microsoft.com/office/drawing/2014/main" id="{F7D3A712-F0C9-4AA2-9478-DC5DC3101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306">
              <a:extLst>
                <a:ext uri="{FF2B5EF4-FFF2-40B4-BE49-F238E27FC236}">
                  <a16:creationId xmlns:a16="http://schemas.microsoft.com/office/drawing/2014/main" id="{05013D15-855B-4AAD-94F8-D68A2074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307">
              <a:extLst>
                <a:ext uri="{FF2B5EF4-FFF2-40B4-BE49-F238E27FC236}">
                  <a16:creationId xmlns:a16="http://schemas.microsoft.com/office/drawing/2014/main" id="{BEF3A5D2-6AF7-4A5E-A65F-2A8934D2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308">
              <a:extLst>
                <a:ext uri="{FF2B5EF4-FFF2-40B4-BE49-F238E27FC236}">
                  <a16:creationId xmlns:a16="http://schemas.microsoft.com/office/drawing/2014/main" id="{CD0005AE-C313-4B4D-9CBB-574592A70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309">
              <a:extLst>
                <a:ext uri="{FF2B5EF4-FFF2-40B4-BE49-F238E27FC236}">
                  <a16:creationId xmlns:a16="http://schemas.microsoft.com/office/drawing/2014/main" id="{E7FD5DD2-55AF-4472-8517-70A6E0DC5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310">
              <a:extLst>
                <a:ext uri="{FF2B5EF4-FFF2-40B4-BE49-F238E27FC236}">
                  <a16:creationId xmlns:a16="http://schemas.microsoft.com/office/drawing/2014/main" id="{5E11CAAB-7974-49D3-BB34-8FA351481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311">
              <a:extLst>
                <a:ext uri="{FF2B5EF4-FFF2-40B4-BE49-F238E27FC236}">
                  <a16:creationId xmlns:a16="http://schemas.microsoft.com/office/drawing/2014/main" id="{A4439795-DFA3-4D28-B97B-B69BB1802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312">
              <a:extLst>
                <a:ext uri="{FF2B5EF4-FFF2-40B4-BE49-F238E27FC236}">
                  <a16:creationId xmlns:a16="http://schemas.microsoft.com/office/drawing/2014/main" id="{A78AB8CC-BA95-4550-86EA-F9B9465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313">
              <a:extLst>
                <a:ext uri="{FF2B5EF4-FFF2-40B4-BE49-F238E27FC236}">
                  <a16:creationId xmlns:a16="http://schemas.microsoft.com/office/drawing/2014/main" id="{CA7FC3B4-43F1-47BB-B789-40930731A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314">
              <a:extLst>
                <a:ext uri="{FF2B5EF4-FFF2-40B4-BE49-F238E27FC236}">
                  <a16:creationId xmlns:a16="http://schemas.microsoft.com/office/drawing/2014/main" id="{85C60A3C-2BF4-4E11-A799-A0412B6A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315">
              <a:extLst>
                <a:ext uri="{FF2B5EF4-FFF2-40B4-BE49-F238E27FC236}">
                  <a16:creationId xmlns:a16="http://schemas.microsoft.com/office/drawing/2014/main" id="{48F0C110-703A-4E8E-AFFC-86215783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316">
              <a:extLst>
                <a:ext uri="{FF2B5EF4-FFF2-40B4-BE49-F238E27FC236}">
                  <a16:creationId xmlns:a16="http://schemas.microsoft.com/office/drawing/2014/main" id="{BD1885A3-5627-4D2C-8AB1-29EFCC6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317">
              <a:extLst>
                <a:ext uri="{FF2B5EF4-FFF2-40B4-BE49-F238E27FC236}">
                  <a16:creationId xmlns:a16="http://schemas.microsoft.com/office/drawing/2014/main" id="{80E18CF4-30A5-4D60-A233-04292A3B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318">
              <a:extLst>
                <a:ext uri="{FF2B5EF4-FFF2-40B4-BE49-F238E27FC236}">
                  <a16:creationId xmlns:a16="http://schemas.microsoft.com/office/drawing/2014/main" id="{D6C9595F-97FF-427A-87F1-3B4708AD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319">
              <a:extLst>
                <a:ext uri="{FF2B5EF4-FFF2-40B4-BE49-F238E27FC236}">
                  <a16:creationId xmlns:a16="http://schemas.microsoft.com/office/drawing/2014/main" id="{DEBA76F7-203A-4776-9901-C41DEBCD0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320">
              <a:extLst>
                <a:ext uri="{FF2B5EF4-FFF2-40B4-BE49-F238E27FC236}">
                  <a16:creationId xmlns:a16="http://schemas.microsoft.com/office/drawing/2014/main" id="{2034DB91-214A-4D6C-8BA7-9BF07861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321">
              <a:extLst>
                <a:ext uri="{FF2B5EF4-FFF2-40B4-BE49-F238E27FC236}">
                  <a16:creationId xmlns:a16="http://schemas.microsoft.com/office/drawing/2014/main" id="{A3CA928F-5057-46E9-87CD-76EBDA31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322">
              <a:extLst>
                <a:ext uri="{FF2B5EF4-FFF2-40B4-BE49-F238E27FC236}">
                  <a16:creationId xmlns:a16="http://schemas.microsoft.com/office/drawing/2014/main" id="{BE8E8D0B-BAF4-434F-B303-BD81A7DF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323">
              <a:extLst>
                <a:ext uri="{FF2B5EF4-FFF2-40B4-BE49-F238E27FC236}">
                  <a16:creationId xmlns:a16="http://schemas.microsoft.com/office/drawing/2014/main" id="{F4FB116B-C037-49BC-81FD-5491F7394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324">
              <a:extLst>
                <a:ext uri="{FF2B5EF4-FFF2-40B4-BE49-F238E27FC236}">
                  <a16:creationId xmlns:a16="http://schemas.microsoft.com/office/drawing/2014/main" id="{D3210D81-8BBA-4B5C-B84E-253F142D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325">
              <a:extLst>
                <a:ext uri="{FF2B5EF4-FFF2-40B4-BE49-F238E27FC236}">
                  <a16:creationId xmlns:a16="http://schemas.microsoft.com/office/drawing/2014/main" id="{180D5AA7-9229-4336-9370-78A92F53A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4" name="Group 326">
            <a:extLst>
              <a:ext uri="{FF2B5EF4-FFF2-40B4-BE49-F238E27FC236}">
                <a16:creationId xmlns:a16="http://schemas.microsoft.com/office/drawing/2014/main" id="{04EF2772-4898-469B-8511-4CD515FA3F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2375" name="Group 327">
              <a:extLst>
                <a:ext uri="{FF2B5EF4-FFF2-40B4-BE49-F238E27FC236}">
                  <a16:creationId xmlns:a16="http://schemas.microsoft.com/office/drawing/2014/main" id="{784A3AB5-C678-4747-B4F8-3BF4CECD7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376" name="Freeform 328">
                <a:extLst>
                  <a:ext uri="{FF2B5EF4-FFF2-40B4-BE49-F238E27FC236}">
                    <a16:creationId xmlns:a16="http://schemas.microsoft.com/office/drawing/2014/main" id="{E21A594C-082B-4EBA-9413-3FDDD180A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329">
                <a:extLst>
                  <a:ext uri="{FF2B5EF4-FFF2-40B4-BE49-F238E27FC236}">
                    <a16:creationId xmlns:a16="http://schemas.microsoft.com/office/drawing/2014/main" id="{2BC13C59-60F4-474A-9591-8E8E729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330">
                <a:extLst>
                  <a:ext uri="{FF2B5EF4-FFF2-40B4-BE49-F238E27FC236}">
                    <a16:creationId xmlns:a16="http://schemas.microsoft.com/office/drawing/2014/main" id="{103828B3-D9D0-4C64-83C5-5AB45DAA2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331">
                <a:extLst>
                  <a:ext uri="{FF2B5EF4-FFF2-40B4-BE49-F238E27FC236}">
                    <a16:creationId xmlns:a16="http://schemas.microsoft.com/office/drawing/2014/main" id="{0BD1776A-D81B-4F10-9493-68B36D49C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332">
                <a:extLst>
                  <a:ext uri="{FF2B5EF4-FFF2-40B4-BE49-F238E27FC236}">
                    <a16:creationId xmlns:a16="http://schemas.microsoft.com/office/drawing/2014/main" id="{2D63CE85-8DA5-49BD-9EE8-8AAC41B95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333">
                <a:extLst>
                  <a:ext uri="{FF2B5EF4-FFF2-40B4-BE49-F238E27FC236}">
                    <a16:creationId xmlns:a16="http://schemas.microsoft.com/office/drawing/2014/main" id="{89468F22-339A-4187-B41B-E7BAA4F8B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Freeform 334">
                <a:extLst>
                  <a:ext uri="{FF2B5EF4-FFF2-40B4-BE49-F238E27FC236}">
                    <a16:creationId xmlns:a16="http://schemas.microsoft.com/office/drawing/2014/main" id="{37C8A027-8DF2-4007-8F54-BE8536CDA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335">
                <a:extLst>
                  <a:ext uri="{FF2B5EF4-FFF2-40B4-BE49-F238E27FC236}">
                    <a16:creationId xmlns:a16="http://schemas.microsoft.com/office/drawing/2014/main" id="{4E8DF9CD-E98C-4AAC-B077-532CB0544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336">
                <a:extLst>
                  <a:ext uri="{FF2B5EF4-FFF2-40B4-BE49-F238E27FC236}">
                    <a16:creationId xmlns:a16="http://schemas.microsoft.com/office/drawing/2014/main" id="{E1DF472F-FBA7-4F5E-A4FF-C4237C29C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337">
                <a:extLst>
                  <a:ext uri="{FF2B5EF4-FFF2-40B4-BE49-F238E27FC236}">
                    <a16:creationId xmlns:a16="http://schemas.microsoft.com/office/drawing/2014/main" id="{1545DBC2-446C-4407-B73E-952D0E09A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338">
                <a:extLst>
                  <a:ext uri="{FF2B5EF4-FFF2-40B4-BE49-F238E27FC236}">
                    <a16:creationId xmlns:a16="http://schemas.microsoft.com/office/drawing/2014/main" id="{3AA956F7-B8CB-4C55-9478-74A409521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339">
                <a:extLst>
                  <a:ext uri="{FF2B5EF4-FFF2-40B4-BE49-F238E27FC236}">
                    <a16:creationId xmlns:a16="http://schemas.microsoft.com/office/drawing/2014/main" id="{F2B73575-3C18-48F8-99E3-7B7FC3473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340">
                <a:extLst>
                  <a:ext uri="{FF2B5EF4-FFF2-40B4-BE49-F238E27FC236}">
                    <a16:creationId xmlns:a16="http://schemas.microsoft.com/office/drawing/2014/main" id="{76513114-AF8C-4E7A-94F2-162190AD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Freeform 341">
                <a:extLst>
                  <a:ext uri="{FF2B5EF4-FFF2-40B4-BE49-F238E27FC236}">
                    <a16:creationId xmlns:a16="http://schemas.microsoft.com/office/drawing/2014/main" id="{5CC5041C-DF85-4955-80E4-0D246CB8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342">
                <a:extLst>
                  <a:ext uri="{FF2B5EF4-FFF2-40B4-BE49-F238E27FC236}">
                    <a16:creationId xmlns:a16="http://schemas.microsoft.com/office/drawing/2014/main" id="{4E5E1F9F-5DC3-420F-9B59-970186DC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343">
                <a:extLst>
                  <a:ext uri="{FF2B5EF4-FFF2-40B4-BE49-F238E27FC236}">
                    <a16:creationId xmlns:a16="http://schemas.microsoft.com/office/drawing/2014/main" id="{F3715DDF-6014-42E6-AE81-E24B740D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344">
                <a:extLst>
                  <a:ext uri="{FF2B5EF4-FFF2-40B4-BE49-F238E27FC236}">
                    <a16:creationId xmlns:a16="http://schemas.microsoft.com/office/drawing/2014/main" id="{A1261062-D633-445A-8CA9-45C1BE58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Freeform 345">
                <a:extLst>
                  <a:ext uri="{FF2B5EF4-FFF2-40B4-BE49-F238E27FC236}">
                    <a16:creationId xmlns:a16="http://schemas.microsoft.com/office/drawing/2014/main" id="{DE928369-AE9F-447A-BA39-947DA07BF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Freeform 346">
                <a:extLst>
                  <a:ext uri="{FF2B5EF4-FFF2-40B4-BE49-F238E27FC236}">
                    <a16:creationId xmlns:a16="http://schemas.microsoft.com/office/drawing/2014/main" id="{1A57E4C3-F64A-4F13-BCBE-40B6D1498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Freeform 347">
                <a:extLst>
                  <a:ext uri="{FF2B5EF4-FFF2-40B4-BE49-F238E27FC236}">
                    <a16:creationId xmlns:a16="http://schemas.microsoft.com/office/drawing/2014/main" id="{9F2B41A8-7BC5-4A50-9597-93E43783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348">
                <a:extLst>
                  <a:ext uri="{FF2B5EF4-FFF2-40B4-BE49-F238E27FC236}">
                    <a16:creationId xmlns:a16="http://schemas.microsoft.com/office/drawing/2014/main" id="{BC4C0C9B-5C9A-4A31-B8C8-00A99547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349">
                <a:extLst>
                  <a:ext uri="{FF2B5EF4-FFF2-40B4-BE49-F238E27FC236}">
                    <a16:creationId xmlns:a16="http://schemas.microsoft.com/office/drawing/2014/main" id="{42D38692-AE01-4C1A-93F1-CB43C8407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350">
                <a:extLst>
                  <a:ext uri="{FF2B5EF4-FFF2-40B4-BE49-F238E27FC236}">
                    <a16:creationId xmlns:a16="http://schemas.microsoft.com/office/drawing/2014/main" id="{AD53703E-C1BC-48D2-A8CE-0F477079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351">
                <a:extLst>
                  <a:ext uri="{FF2B5EF4-FFF2-40B4-BE49-F238E27FC236}">
                    <a16:creationId xmlns:a16="http://schemas.microsoft.com/office/drawing/2014/main" id="{A2E5B48F-A404-49D4-BEF0-19CD0BE66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Freeform 352">
                <a:extLst>
                  <a:ext uri="{FF2B5EF4-FFF2-40B4-BE49-F238E27FC236}">
                    <a16:creationId xmlns:a16="http://schemas.microsoft.com/office/drawing/2014/main" id="{7A997DC6-95D8-4E75-A062-33D3BF42B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Freeform 353">
                <a:extLst>
                  <a:ext uri="{FF2B5EF4-FFF2-40B4-BE49-F238E27FC236}">
                    <a16:creationId xmlns:a16="http://schemas.microsoft.com/office/drawing/2014/main" id="{0B27B3E3-B138-4DD9-AB76-D47302D28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Freeform 354">
                <a:extLst>
                  <a:ext uri="{FF2B5EF4-FFF2-40B4-BE49-F238E27FC236}">
                    <a16:creationId xmlns:a16="http://schemas.microsoft.com/office/drawing/2014/main" id="{E04B9E2A-AF54-4431-8838-94C33023D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Freeform 355">
                <a:extLst>
                  <a:ext uri="{FF2B5EF4-FFF2-40B4-BE49-F238E27FC236}">
                    <a16:creationId xmlns:a16="http://schemas.microsoft.com/office/drawing/2014/main" id="{DCCFAAB6-9155-4BD0-AC80-C0048B729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Freeform 356">
                <a:extLst>
                  <a:ext uri="{FF2B5EF4-FFF2-40B4-BE49-F238E27FC236}">
                    <a16:creationId xmlns:a16="http://schemas.microsoft.com/office/drawing/2014/main" id="{D7B78AF1-AF12-42A6-BF3D-6ED93D94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Freeform 357">
                <a:extLst>
                  <a:ext uri="{FF2B5EF4-FFF2-40B4-BE49-F238E27FC236}">
                    <a16:creationId xmlns:a16="http://schemas.microsoft.com/office/drawing/2014/main" id="{CFB9EEF3-D2DF-44C8-B7D3-47B0AA683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Freeform 358">
                <a:extLst>
                  <a:ext uri="{FF2B5EF4-FFF2-40B4-BE49-F238E27FC236}">
                    <a16:creationId xmlns:a16="http://schemas.microsoft.com/office/drawing/2014/main" id="{ABF88FF6-1882-4FCA-80DE-48243922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Freeform 359">
                <a:extLst>
                  <a:ext uri="{FF2B5EF4-FFF2-40B4-BE49-F238E27FC236}">
                    <a16:creationId xmlns:a16="http://schemas.microsoft.com/office/drawing/2014/main" id="{AC42E87E-C20E-4ED3-BBFA-E1C54F16A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Freeform 360">
                <a:extLst>
                  <a:ext uri="{FF2B5EF4-FFF2-40B4-BE49-F238E27FC236}">
                    <a16:creationId xmlns:a16="http://schemas.microsoft.com/office/drawing/2014/main" id="{CF4B0ED4-FC31-40C6-AF7E-3935E276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361">
                <a:extLst>
                  <a:ext uri="{FF2B5EF4-FFF2-40B4-BE49-F238E27FC236}">
                    <a16:creationId xmlns:a16="http://schemas.microsoft.com/office/drawing/2014/main" id="{BF7D374B-A028-4B79-9855-913B60BD4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Freeform 362">
                <a:extLst>
                  <a:ext uri="{FF2B5EF4-FFF2-40B4-BE49-F238E27FC236}">
                    <a16:creationId xmlns:a16="http://schemas.microsoft.com/office/drawing/2014/main" id="{C1CCB6CE-4757-4441-9388-195894D4A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Freeform 363">
                <a:extLst>
                  <a:ext uri="{FF2B5EF4-FFF2-40B4-BE49-F238E27FC236}">
                    <a16:creationId xmlns:a16="http://schemas.microsoft.com/office/drawing/2014/main" id="{E0FBE140-DBB6-4741-B08B-44F683D66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Freeform 364">
                <a:extLst>
                  <a:ext uri="{FF2B5EF4-FFF2-40B4-BE49-F238E27FC236}">
                    <a16:creationId xmlns:a16="http://schemas.microsoft.com/office/drawing/2014/main" id="{2DAD9512-5B3D-4487-97DD-C536DE323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Freeform 365">
                <a:extLst>
                  <a:ext uri="{FF2B5EF4-FFF2-40B4-BE49-F238E27FC236}">
                    <a16:creationId xmlns:a16="http://schemas.microsoft.com/office/drawing/2014/main" id="{C88AF2B0-0E3C-461F-A46A-2F968710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Freeform 366">
                <a:extLst>
                  <a:ext uri="{FF2B5EF4-FFF2-40B4-BE49-F238E27FC236}">
                    <a16:creationId xmlns:a16="http://schemas.microsoft.com/office/drawing/2014/main" id="{8B26F531-182C-4D3D-9D07-7B06CB48E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Freeform 367">
                <a:extLst>
                  <a:ext uri="{FF2B5EF4-FFF2-40B4-BE49-F238E27FC236}">
                    <a16:creationId xmlns:a16="http://schemas.microsoft.com/office/drawing/2014/main" id="{B98CAA44-6701-44A4-BA56-ABCC0CCF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Freeform 368">
                <a:extLst>
                  <a:ext uri="{FF2B5EF4-FFF2-40B4-BE49-F238E27FC236}">
                    <a16:creationId xmlns:a16="http://schemas.microsoft.com/office/drawing/2014/main" id="{B9CE8905-3B84-44DF-9D1D-4BD4C4386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Freeform 369">
                <a:extLst>
                  <a:ext uri="{FF2B5EF4-FFF2-40B4-BE49-F238E27FC236}">
                    <a16:creationId xmlns:a16="http://schemas.microsoft.com/office/drawing/2014/main" id="{34B68183-12E8-4EB6-B127-1F87F658D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Freeform 370">
                <a:extLst>
                  <a:ext uri="{FF2B5EF4-FFF2-40B4-BE49-F238E27FC236}">
                    <a16:creationId xmlns:a16="http://schemas.microsoft.com/office/drawing/2014/main" id="{0147FE5C-6BAE-46D3-8B01-E84C852F8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Freeform 371">
                <a:extLst>
                  <a:ext uri="{FF2B5EF4-FFF2-40B4-BE49-F238E27FC236}">
                    <a16:creationId xmlns:a16="http://schemas.microsoft.com/office/drawing/2014/main" id="{3994D21E-FEEA-4B3D-A207-0932F236C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Freeform 372">
                <a:extLst>
                  <a:ext uri="{FF2B5EF4-FFF2-40B4-BE49-F238E27FC236}">
                    <a16:creationId xmlns:a16="http://schemas.microsoft.com/office/drawing/2014/main" id="{6A30CDEE-DBE4-44A7-A663-3AC3E5211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373">
                <a:extLst>
                  <a:ext uri="{FF2B5EF4-FFF2-40B4-BE49-F238E27FC236}">
                    <a16:creationId xmlns:a16="http://schemas.microsoft.com/office/drawing/2014/main" id="{01DECCF9-807C-4AB5-9722-F35A7543C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Freeform 374">
                <a:extLst>
                  <a:ext uri="{FF2B5EF4-FFF2-40B4-BE49-F238E27FC236}">
                    <a16:creationId xmlns:a16="http://schemas.microsoft.com/office/drawing/2014/main" id="{25DDE1C5-0E76-4EFB-8C78-CDE3ED464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Freeform 375">
                <a:extLst>
                  <a:ext uri="{FF2B5EF4-FFF2-40B4-BE49-F238E27FC236}">
                    <a16:creationId xmlns:a16="http://schemas.microsoft.com/office/drawing/2014/main" id="{B4D866E5-4B94-42A7-984E-37A51ED44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Freeform 376">
                <a:extLst>
                  <a:ext uri="{FF2B5EF4-FFF2-40B4-BE49-F238E27FC236}">
                    <a16:creationId xmlns:a16="http://schemas.microsoft.com/office/drawing/2014/main" id="{7F3B21F7-75A6-4463-A8A0-7D3109817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Freeform 377">
                <a:extLst>
                  <a:ext uri="{FF2B5EF4-FFF2-40B4-BE49-F238E27FC236}">
                    <a16:creationId xmlns:a16="http://schemas.microsoft.com/office/drawing/2014/main" id="{F533E7FD-86AB-45BE-B36D-37A107935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Freeform 378">
                <a:extLst>
                  <a:ext uri="{FF2B5EF4-FFF2-40B4-BE49-F238E27FC236}">
                    <a16:creationId xmlns:a16="http://schemas.microsoft.com/office/drawing/2014/main" id="{CFA44132-69C2-442F-8C92-92139971A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Freeform 379">
                <a:extLst>
                  <a:ext uri="{FF2B5EF4-FFF2-40B4-BE49-F238E27FC236}">
                    <a16:creationId xmlns:a16="http://schemas.microsoft.com/office/drawing/2014/main" id="{F8BD36AB-8C10-4331-80EF-3B9016C24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Freeform 380">
                <a:extLst>
                  <a:ext uri="{FF2B5EF4-FFF2-40B4-BE49-F238E27FC236}">
                    <a16:creationId xmlns:a16="http://schemas.microsoft.com/office/drawing/2014/main" id="{31328474-8BF4-4FEF-8D6D-D6FB99278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Freeform 381">
                <a:extLst>
                  <a:ext uri="{FF2B5EF4-FFF2-40B4-BE49-F238E27FC236}">
                    <a16:creationId xmlns:a16="http://schemas.microsoft.com/office/drawing/2014/main" id="{F0F483E1-DDEF-45CA-A057-1EE72CD71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Freeform 382">
                <a:extLst>
                  <a:ext uri="{FF2B5EF4-FFF2-40B4-BE49-F238E27FC236}">
                    <a16:creationId xmlns:a16="http://schemas.microsoft.com/office/drawing/2014/main" id="{DAB7260B-F50D-44B5-B6BE-56B5A5E7E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383">
                <a:extLst>
                  <a:ext uri="{FF2B5EF4-FFF2-40B4-BE49-F238E27FC236}">
                    <a16:creationId xmlns:a16="http://schemas.microsoft.com/office/drawing/2014/main" id="{A71BACAB-D191-428C-A8A0-684A59FAB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384">
                <a:extLst>
                  <a:ext uri="{FF2B5EF4-FFF2-40B4-BE49-F238E27FC236}">
                    <a16:creationId xmlns:a16="http://schemas.microsoft.com/office/drawing/2014/main" id="{36B5D203-89E5-4DB9-91D3-A1395797C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385">
                <a:extLst>
                  <a:ext uri="{FF2B5EF4-FFF2-40B4-BE49-F238E27FC236}">
                    <a16:creationId xmlns:a16="http://schemas.microsoft.com/office/drawing/2014/main" id="{54C3B00E-B3F8-4E97-9C8E-2AECF86E3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386">
                <a:extLst>
                  <a:ext uri="{FF2B5EF4-FFF2-40B4-BE49-F238E27FC236}">
                    <a16:creationId xmlns:a16="http://schemas.microsoft.com/office/drawing/2014/main" id="{DDB2EE93-E6B1-4CA4-A160-5D62EA712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387">
                <a:extLst>
                  <a:ext uri="{FF2B5EF4-FFF2-40B4-BE49-F238E27FC236}">
                    <a16:creationId xmlns:a16="http://schemas.microsoft.com/office/drawing/2014/main" id="{53392902-6290-485C-81EE-303C36654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Freeform 388">
                <a:extLst>
                  <a:ext uri="{FF2B5EF4-FFF2-40B4-BE49-F238E27FC236}">
                    <a16:creationId xmlns:a16="http://schemas.microsoft.com/office/drawing/2014/main" id="{88C26C23-7B7C-4C1F-8A27-30531F45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Freeform 389">
                <a:extLst>
                  <a:ext uri="{FF2B5EF4-FFF2-40B4-BE49-F238E27FC236}">
                    <a16:creationId xmlns:a16="http://schemas.microsoft.com/office/drawing/2014/main" id="{D98C0211-AE2F-41D3-B6FD-D74A1B1A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Freeform 390">
                <a:extLst>
                  <a:ext uri="{FF2B5EF4-FFF2-40B4-BE49-F238E27FC236}">
                    <a16:creationId xmlns:a16="http://schemas.microsoft.com/office/drawing/2014/main" id="{4A6006A8-10FA-4940-86D7-FF7B06D52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Freeform 391">
                <a:extLst>
                  <a:ext uri="{FF2B5EF4-FFF2-40B4-BE49-F238E27FC236}">
                    <a16:creationId xmlns:a16="http://schemas.microsoft.com/office/drawing/2014/main" id="{4DA3B213-BB98-4009-AC33-10A88A634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Freeform 392">
                <a:extLst>
                  <a:ext uri="{FF2B5EF4-FFF2-40B4-BE49-F238E27FC236}">
                    <a16:creationId xmlns:a16="http://schemas.microsoft.com/office/drawing/2014/main" id="{3CFBD5C8-5CCF-44E4-8AEA-0363F5E57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Freeform 393">
                <a:extLst>
                  <a:ext uri="{FF2B5EF4-FFF2-40B4-BE49-F238E27FC236}">
                    <a16:creationId xmlns:a16="http://schemas.microsoft.com/office/drawing/2014/main" id="{22BEFB9B-187D-4529-BEAA-FD4BA114F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Freeform 394">
                <a:extLst>
                  <a:ext uri="{FF2B5EF4-FFF2-40B4-BE49-F238E27FC236}">
                    <a16:creationId xmlns:a16="http://schemas.microsoft.com/office/drawing/2014/main" id="{718A922B-579B-4655-9A1D-702BBCBC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Freeform 395">
                <a:extLst>
                  <a:ext uri="{FF2B5EF4-FFF2-40B4-BE49-F238E27FC236}">
                    <a16:creationId xmlns:a16="http://schemas.microsoft.com/office/drawing/2014/main" id="{B6D87C90-CF6E-422C-8B51-15AA0A8F3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Freeform 396">
                <a:extLst>
                  <a:ext uri="{FF2B5EF4-FFF2-40B4-BE49-F238E27FC236}">
                    <a16:creationId xmlns:a16="http://schemas.microsoft.com/office/drawing/2014/main" id="{C57CAA6B-AD80-4513-8418-D9BAB97F9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Freeform 397">
                <a:extLst>
                  <a:ext uri="{FF2B5EF4-FFF2-40B4-BE49-F238E27FC236}">
                    <a16:creationId xmlns:a16="http://schemas.microsoft.com/office/drawing/2014/main" id="{900030B7-771F-41C6-95B8-A590766EE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Freeform 398">
                <a:extLst>
                  <a:ext uri="{FF2B5EF4-FFF2-40B4-BE49-F238E27FC236}">
                    <a16:creationId xmlns:a16="http://schemas.microsoft.com/office/drawing/2014/main" id="{9485D985-5AA4-44E1-85E8-FAE0458C1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Freeform 399">
                <a:extLst>
                  <a:ext uri="{FF2B5EF4-FFF2-40B4-BE49-F238E27FC236}">
                    <a16:creationId xmlns:a16="http://schemas.microsoft.com/office/drawing/2014/main" id="{05FAF9D9-1492-41AD-B40A-8C2228E6C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Freeform 400">
                <a:extLst>
                  <a:ext uri="{FF2B5EF4-FFF2-40B4-BE49-F238E27FC236}">
                    <a16:creationId xmlns:a16="http://schemas.microsoft.com/office/drawing/2014/main" id="{39F730B7-15A9-483B-A7F7-7AA7FF735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Freeform 401">
                <a:extLst>
                  <a:ext uri="{FF2B5EF4-FFF2-40B4-BE49-F238E27FC236}">
                    <a16:creationId xmlns:a16="http://schemas.microsoft.com/office/drawing/2014/main" id="{E2CC1CAB-E4ED-48F8-AE74-7AC7DA613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Freeform 402">
                <a:extLst>
                  <a:ext uri="{FF2B5EF4-FFF2-40B4-BE49-F238E27FC236}">
                    <a16:creationId xmlns:a16="http://schemas.microsoft.com/office/drawing/2014/main" id="{A76AE5D5-360E-416C-AF2D-F98224B7F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403">
                <a:extLst>
                  <a:ext uri="{FF2B5EF4-FFF2-40B4-BE49-F238E27FC236}">
                    <a16:creationId xmlns:a16="http://schemas.microsoft.com/office/drawing/2014/main" id="{5E955363-C721-46BF-8A1C-2458A568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404">
                <a:extLst>
                  <a:ext uri="{FF2B5EF4-FFF2-40B4-BE49-F238E27FC236}">
                    <a16:creationId xmlns:a16="http://schemas.microsoft.com/office/drawing/2014/main" id="{E7DB68C2-F5AD-4020-A62A-89CA51816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405">
                <a:extLst>
                  <a:ext uri="{FF2B5EF4-FFF2-40B4-BE49-F238E27FC236}">
                    <a16:creationId xmlns:a16="http://schemas.microsoft.com/office/drawing/2014/main" id="{53D8788F-044D-4945-A6FF-8A50CB6FD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Freeform 406">
                <a:extLst>
                  <a:ext uri="{FF2B5EF4-FFF2-40B4-BE49-F238E27FC236}">
                    <a16:creationId xmlns:a16="http://schemas.microsoft.com/office/drawing/2014/main" id="{C7410649-03C3-4166-845A-10B5420D8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407">
                <a:extLst>
                  <a:ext uri="{FF2B5EF4-FFF2-40B4-BE49-F238E27FC236}">
                    <a16:creationId xmlns:a16="http://schemas.microsoft.com/office/drawing/2014/main" id="{4175C7FA-0752-4473-B50A-798FD81C5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408">
                <a:extLst>
                  <a:ext uri="{FF2B5EF4-FFF2-40B4-BE49-F238E27FC236}">
                    <a16:creationId xmlns:a16="http://schemas.microsoft.com/office/drawing/2014/main" id="{39870DE9-173D-4EDB-B7F3-BB7E39E95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409">
                <a:extLst>
                  <a:ext uri="{FF2B5EF4-FFF2-40B4-BE49-F238E27FC236}">
                    <a16:creationId xmlns:a16="http://schemas.microsoft.com/office/drawing/2014/main" id="{1B1E3930-0C3E-4DDD-BC36-131978EE7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410">
                <a:extLst>
                  <a:ext uri="{FF2B5EF4-FFF2-40B4-BE49-F238E27FC236}">
                    <a16:creationId xmlns:a16="http://schemas.microsoft.com/office/drawing/2014/main" id="{251D2F05-7E07-4007-A458-C58361E02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411">
                <a:extLst>
                  <a:ext uri="{FF2B5EF4-FFF2-40B4-BE49-F238E27FC236}">
                    <a16:creationId xmlns:a16="http://schemas.microsoft.com/office/drawing/2014/main" id="{BB504226-F5BC-4FE6-9858-57623C23D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412">
                <a:extLst>
                  <a:ext uri="{FF2B5EF4-FFF2-40B4-BE49-F238E27FC236}">
                    <a16:creationId xmlns:a16="http://schemas.microsoft.com/office/drawing/2014/main" id="{CB4B9671-7394-47B4-B09E-E9E6E2BF6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413">
                <a:extLst>
                  <a:ext uri="{FF2B5EF4-FFF2-40B4-BE49-F238E27FC236}">
                    <a16:creationId xmlns:a16="http://schemas.microsoft.com/office/drawing/2014/main" id="{BEB1042D-8265-4560-AAFC-A5B2BCEA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414">
                <a:extLst>
                  <a:ext uri="{FF2B5EF4-FFF2-40B4-BE49-F238E27FC236}">
                    <a16:creationId xmlns:a16="http://schemas.microsoft.com/office/drawing/2014/main" id="{6B868CEC-42C9-4F01-BA39-C48582229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415">
                <a:extLst>
                  <a:ext uri="{FF2B5EF4-FFF2-40B4-BE49-F238E27FC236}">
                    <a16:creationId xmlns:a16="http://schemas.microsoft.com/office/drawing/2014/main" id="{60C847C4-5DA9-426B-ABE0-7289965FF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416">
                <a:extLst>
                  <a:ext uri="{FF2B5EF4-FFF2-40B4-BE49-F238E27FC236}">
                    <a16:creationId xmlns:a16="http://schemas.microsoft.com/office/drawing/2014/main" id="{D2BE3814-D58E-4B42-8985-45B0BF63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417">
                <a:extLst>
                  <a:ext uri="{FF2B5EF4-FFF2-40B4-BE49-F238E27FC236}">
                    <a16:creationId xmlns:a16="http://schemas.microsoft.com/office/drawing/2014/main" id="{A273382B-EB6E-4DCF-A505-C4907922F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418">
                <a:extLst>
                  <a:ext uri="{FF2B5EF4-FFF2-40B4-BE49-F238E27FC236}">
                    <a16:creationId xmlns:a16="http://schemas.microsoft.com/office/drawing/2014/main" id="{E09A4ED1-3E0D-4E3F-B446-A52DDC74A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419">
                <a:extLst>
                  <a:ext uri="{FF2B5EF4-FFF2-40B4-BE49-F238E27FC236}">
                    <a16:creationId xmlns:a16="http://schemas.microsoft.com/office/drawing/2014/main" id="{B17CE52D-31F4-45C3-93BE-5363C4A7F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Freeform 420">
                <a:extLst>
                  <a:ext uri="{FF2B5EF4-FFF2-40B4-BE49-F238E27FC236}">
                    <a16:creationId xmlns:a16="http://schemas.microsoft.com/office/drawing/2014/main" id="{0554FA8D-CD61-47E0-88B7-3C048FCB6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Freeform 421">
                <a:extLst>
                  <a:ext uri="{FF2B5EF4-FFF2-40B4-BE49-F238E27FC236}">
                    <a16:creationId xmlns:a16="http://schemas.microsoft.com/office/drawing/2014/main" id="{D51C2534-646A-45D6-8E5F-77C67283B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Freeform 422">
                <a:extLst>
                  <a:ext uri="{FF2B5EF4-FFF2-40B4-BE49-F238E27FC236}">
                    <a16:creationId xmlns:a16="http://schemas.microsoft.com/office/drawing/2014/main" id="{48F3088B-BE7A-4CE3-B561-6B7D9D3EB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Freeform 423">
                <a:extLst>
                  <a:ext uri="{FF2B5EF4-FFF2-40B4-BE49-F238E27FC236}">
                    <a16:creationId xmlns:a16="http://schemas.microsoft.com/office/drawing/2014/main" id="{BB61505F-ACDF-45D8-A220-9E6C8419A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Freeform 424">
                <a:extLst>
                  <a:ext uri="{FF2B5EF4-FFF2-40B4-BE49-F238E27FC236}">
                    <a16:creationId xmlns:a16="http://schemas.microsoft.com/office/drawing/2014/main" id="{D24E59E0-C0C9-4D60-B402-802D1F2C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Freeform 425">
                <a:extLst>
                  <a:ext uri="{FF2B5EF4-FFF2-40B4-BE49-F238E27FC236}">
                    <a16:creationId xmlns:a16="http://schemas.microsoft.com/office/drawing/2014/main" id="{6F81176C-E329-473F-82C7-7F34B3463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426">
                <a:extLst>
                  <a:ext uri="{FF2B5EF4-FFF2-40B4-BE49-F238E27FC236}">
                    <a16:creationId xmlns:a16="http://schemas.microsoft.com/office/drawing/2014/main" id="{F12E2516-BC14-418F-858B-FB8910D1D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Freeform 427">
                <a:extLst>
                  <a:ext uri="{FF2B5EF4-FFF2-40B4-BE49-F238E27FC236}">
                    <a16:creationId xmlns:a16="http://schemas.microsoft.com/office/drawing/2014/main" id="{D8C06710-0B5A-4CE2-952D-A57E3EA24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Freeform 428">
                <a:extLst>
                  <a:ext uri="{FF2B5EF4-FFF2-40B4-BE49-F238E27FC236}">
                    <a16:creationId xmlns:a16="http://schemas.microsoft.com/office/drawing/2014/main" id="{52EA5BFB-81DE-4107-B732-B5A31F154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Freeform 429">
                <a:extLst>
                  <a:ext uri="{FF2B5EF4-FFF2-40B4-BE49-F238E27FC236}">
                    <a16:creationId xmlns:a16="http://schemas.microsoft.com/office/drawing/2014/main" id="{D4DC6814-A218-46DB-8B8D-36ACAEDD8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430">
                <a:extLst>
                  <a:ext uri="{FF2B5EF4-FFF2-40B4-BE49-F238E27FC236}">
                    <a16:creationId xmlns:a16="http://schemas.microsoft.com/office/drawing/2014/main" id="{50CE1C7E-5CAD-4F9F-AE99-559DC8BBB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431">
                <a:extLst>
                  <a:ext uri="{FF2B5EF4-FFF2-40B4-BE49-F238E27FC236}">
                    <a16:creationId xmlns:a16="http://schemas.microsoft.com/office/drawing/2014/main" id="{6C459F1D-B5B4-4A98-9609-66BFAD9D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Freeform 432">
                <a:extLst>
                  <a:ext uri="{FF2B5EF4-FFF2-40B4-BE49-F238E27FC236}">
                    <a16:creationId xmlns:a16="http://schemas.microsoft.com/office/drawing/2014/main" id="{FAA556B0-AB2E-4752-92F3-F4843F44D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Freeform 433">
                <a:extLst>
                  <a:ext uri="{FF2B5EF4-FFF2-40B4-BE49-F238E27FC236}">
                    <a16:creationId xmlns:a16="http://schemas.microsoft.com/office/drawing/2014/main" id="{30769DC5-F64F-423F-8670-9BCB9FF06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Freeform 434">
                <a:extLst>
                  <a:ext uri="{FF2B5EF4-FFF2-40B4-BE49-F238E27FC236}">
                    <a16:creationId xmlns:a16="http://schemas.microsoft.com/office/drawing/2014/main" id="{36D19608-BDDD-4F78-997A-B87BBE7AD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Freeform 435">
                <a:extLst>
                  <a:ext uri="{FF2B5EF4-FFF2-40B4-BE49-F238E27FC236}">
                    <a16:creationId xmlns:a16="http://schemas.microsoft.com/office/drawing/2014/main" id="{4B889190-E22B-4AAA-807A-186FE396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Freeform 436">
                <a:extLst>
                  <a:ext uri="{FF2B5EF4-FFF2-40B4-BE49-F238E27FC236}">
                    <a16:creationId xmlns:a16="http://schemas.microsoft.com/office/drawing/2014/main" id="{7D2D3314-0BF9-4392-A8C5-C20ABBBF6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Freeform 437">
                <a:extLst>
                  <a:ext uri="{FF2B5EF4-FFF2-40B4-BE49-F238E27FC236}">
                    <a16:creationId xmlns:a16="http://schemas.microsoft.com/office/drawing/2014/main" id="{3E8E2656-9CC2-4582-A170-BCA016531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Freeform 438">
                <a:extLst>
                  <a:ext uri="{FF2B5EF4-FFF2-40B4-BE49-F238E27FC236}">
                    <a16:creationId xmlns:a16="http://schemas.microsoft.com/office/drawing/2014/main" id="{2A42A45D-486E-428E-B88A-CC49311EB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Freeform 439">
                <a:extLst>
                  <a:ext uri="{FF2B5EF4-FFF2-40B4-BE49-F238E27FC236}">
                    <a16:creationId xmlns:a16="http://schemas.microsoft.com/office/drawing/2014/main" id="{637F1D7C-F2DB-4826-B062-15B7A07C3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Freeform 440">
                <a:extLst>
                  <a:ext uri="{FF2B5EF4-FFF2-40B4-BE49-F238E27FC236}">
                    <a16:creationId xmlns:a16="http://schemas.microsoft.com/office/drawing/2014/main" id="{28ABD8BC-6BE6-43EB-9A36-85B810A3B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Freeform 441">
                <a:extLst>
                  <a:ext uri="{FF2B5EF4-FFF2-40B4-BE49-F238E27FC236}">
                    <a16:creationId xmlns:a16="http://schemas.microsoft.com/office/drawing/2014/main" id="{905441DB-4D6E-47F8-B8AB-4FA62C4FA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Freeform 442">
                <a:extLst>
                  <a:ext uri="{FF2B5EF4-FFF2-40B4-BE49-F238E27FC236}">
                    <a16:creationId xmlns:a16="http://schemas.microsoft.com/office/drawing/2014/main" id="{27C4586A-3042-4832-B2BC-AA7F8324C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Freeform 443">
                <a:extLst>
                  <a:ext uri="{FF2B5EF4-FFF2-40B4-BE49-F238E27FC236}">
                    <a16:creationId xmlns:a16="http://schemas.microsoft.com/office/drawing/2014/main" id="{501D79A7-A8E8-49F8-BAA2-00E48B0D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Freeform 444">
                <a:extLst>
                  <a:ext uri="{FF2B5EF4-FFF2-40B4-BE49-F238E27FC236}">
                    <a16:creationId xmlns:a16="http://schemas.microsoft.com/office/drawing/2014/main" id="{E82D6532-B082-4C09-BD88-05EA94366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Freeform 445">
                <a:extLst>
                  <a:ext uri="{FF2B5EF4-FFF2-40B4-BE49-F238E27FC236}">
                    <a16:creationId xmlns:a16="http://schemas.microsoft.com/office/drawing/2014/main" id="{4E5568B1-A3C2-4310-87C0-1064E3E0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Freeform 446">
                <a:extLst>
                  <a:ext uri="{FF2B5EF4-FFF2-40B4-BE49-F238E27FC236}">
                    <a16:creationId xmlns:a16="http://schemas.microsoft.com/office/drawing/2014/main" id="{0EFAF590-FF4F-43FA-9934-5313321C0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Freeform 447">
                <a:extLst>
                  <a:ext uri="{FF2B5EF4-FFF2-40B4-BE49-F238E27FC236}">
                    <a16:creationId xmlns:a16="http://schemas.microsoft.com/office/drawing/2014/main" id="{4642FAFD-7F28-4AE9-A148-BF42639B9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Freeform 448">
                <a:extLst>
                  <a:ext uri="{FF2B5EF4-FFF2-40B4-BE49-F238E27FC236}">
                    <a16:creationId xmlns:a16="http://schemas.microsoft.com/office/drawing/2014/main" id="{640F8A75-8E47-415D-8089-B0DADD596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Freeform 449">
                <a:extLst>
                  <a:ext uri="{FF2B5EF4-FFF2-40B4-BE49-F238E27FC236}">
                    <a16:creationId xmlns:a16="http://schemas.microsoft.com/office/drawing/2014/main" id="{699D7738-EB3B-429B-94DC-DFD0D3C9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Freeform 450">
                <a:extLst>
                  <a:ext uri="{FF2B5EF4-FFF2-40B4-BE49-F238E27FC236}">
                    <a16:creationId xmlns:a16="http://schemas.microsoft.com/office/drawing/2014/main" id="{C7ECC55D-EC81-477E-8563-518728845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Freeform 451">
                <a:extLst>
                  <a:ext uri="{FF2B5EF4-FFF2-40B4-BE49-F238E27FC236}">
                    <a16:creationId xmlns:a16="http://schemas.microsoft.com/office/drawing/2014/main" id="{970CA46A-BC24-43DE-8BDA-F4E45C96A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Freeform 452">
                <a:extLst>
                  <a:ext uri="{FF2B5EF4-FFF2-40B4-BE49-F238E27FC236}">
                    <a16:creationId xmlns:a16="http://schemas.microsoft.com/office/drawing/2014/main" id="{22633F79-D5CB-4D11-8B4F-8AF9CC21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Freeform 453">
                <a:extLst>
                  <a:ext uri="{FF2B5EF4-FFF2-40B4-BE49-F238E27FC236}">
                    <a16:creationId xmlns:a16="http://schemas.microsoft.com/office/drawing/2014/main" id="{8C50DC54-F00C-472F-91C1-EFF71A57D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Freeform 454">
                <a:extLst>
                  <a:ext uri="{FF2B5EF4-FFF2-40B4-BE49-F238E27FC236}">
                    <a16:creationId xmlns:a16="http://schemas.microsoft.com/office/drawing/2014/main" id="{6B37A977-B6DD-49A1-8F1A-51D307259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455">
                <a:extLst>
                  <a:ext uri="{FF2B5EF4-FFF2-40B4-BE49-F238E27FC236}">
                    <a16:creationId xmlns:a16="http://schemas.microsoft.com/office/drawing/2014/main" id="{2E1E9955-E16E-4098-AD5A-91B203660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456">
                <a:extLst>
                  <a:ext uri="{FF2B5EF4-FFF2-40B4-BE49-F238E27FC236}">
                    <a16:creationId xmlns:a16="http://schemas.microsoft.com/office/drawing/2014/main" id="{59BC3F4F-3094-4E5B-AA06-15D00066F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457">
                <a:extLst>
                  <a:ext uri="{FF2B5EF4-FFF2-40B4-BE49-F238E27FC236}">
                    <a16:creationId xmlns:a16="http://schemas.microsoft.com/office/drawing/2014/main" id="{FB48C21A-7200-4F08-89EE-7374198E7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458">
                <a:extLst>
                  <a:ext uri="{FF2B5EF4-FFF2-40B4-BE49-F238E27FC236}">
                    <a16:creationId xmlns:a16="http://schemas.microsoft.com/office/drawing/2014/main" id="{A578DC28-EFCE-4E66-B6BE-400AFF9E1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459">
                <a:extLst>
                  <a:ext uri="{FF2B5EF4-FFF2-40B4-BE49-F238E27FC236}">
                    <a16:creationId xmlns:a16="http://schemas.microsoft.com/office/drawing/2014/main" id="{D16F4EED-BA12-4C01-BE6F-C126FCBB5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Freeform 460">
                <a:extLst>
                  <a:ext uri="{FF2B5EF4-FFF2-40B4-BE49-F238E27FC236}">
                    <a16:creationId xmlns:a16="http://schemas.microsoft.com/office/drawing/2014/main" id="{AEDE0AE5-873F-4540-AEDF-D759A0C5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Freeform 461">
                <a:extLst>
                  <a:ext uri="{FF2B5EF4-FFF2-40B4-BE49-F238E27FC236}">
                    <a16:creationId xmlns:a16="http://schemas.microsoft.com/office/drawing/2014/main" id="{2CC900F9-00CD-47CD-BAD1-A7708BEA1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Freeform 462">
                <a:extLst>
                  <a:ext uri="{FF2B5EF4-FFF2-40B4-BE49-F238E27FC236}">
                    <a16:creationId xmlns:a16="http://schemas.microsoft.com/office/drawing/2014/main" id="{C2E4F2FC-A2BB-441B-AE3C-FFC4B5F2B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Freeform 463">
                <a:extLst>
                  <a:ext uri="{FF2B5EF4-FFF2-40B4-BE49-F238E27FC236}">
                    <a16:creationId xmlns:a16="http://schemas.microsoft.com/office/drawing/2014/main" id="{0BB7B436-600C-46F3-B22B-162A49071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Freeform 464">
                <a:extLst>
                  <a:ext uri="{FF2B5EF4-FFF2-40B4-BE49-F238E27FC236}">
                    <a16:creationId xmlns:a16="http://schemas.microsoft.com/office/drawing/2014/main" id="{032C6AB4-7F5B-45FE-81D9-FB0F53728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Freeform 465">
                <a:extLst>
                  <a:ext uri="{FF2B5EF4-FFF2-40B4-BE49-F238E27FC236}">
                    <a16:creationId xmlns:a16="http://schemas.microsoft.com/office/drawing/2014/main" id="{5EE2DEA2-D97F-40FF-928F-F910CC9E7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Freeform 466">
                <a:extLst>
                  <a:ext uri="{FF2B5EF4-FFF2-40B4-BE49-F238E27FC236}">
                    <a16:creationId xmlns:a16="http://schemas.microsoft.com/office/drawing/2014/main" id="{9163D53F-3E76-477D-A648-4730AA30E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Freeform 467">
                <a:extLst>
                  <a:ext uri="{FF2B5EF4-FFF2-40B4-BE49-F238E27FC236}">
                    <a16:creationId xmlns:a16="http://schemas.microsoft.com/office/drawing/2014/main" id="{363EE79D-9034-4E4A-8E96-680D876D0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Freeform 468">
                <a:extLst>
                  <a:ext uri="{FF2B5EF4-FFF2-40B4-BE49-F238E27FC236}">
                    <a16:creationId xmlns:a16="http://schemas.microsoft.com/office/drawing/2014/main" id="{4CE838CF-D869-423E-9C4F-3679320FF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Freeform 469">
                <a:extLst>
                  <a:ext uri="{FF2B5EF4-FFF2-40B4-BE49-F238E27FC236}">
                    <a16:creationId xmlns:a16="http://schemas.microsoft.com/office/drawing/2014/main" id="{BB6DDD24-D020-45F0-8396-91CB13D8B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Freeform 470">
                <a:extLst>
                  <a:ext uri="{FF2B5EF4-FFF2-40B4-BE49-F238E27FC236}">
                    <a16:creationId xmlns:a16="http://schemas.microsoft.com/office/drawing/2014/main" id="{D0E725D6-7AF2-4D48-B63A-ACD270C9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Freeform 471">
                <a:extLst>
                  <a:ext uri="{FF2B5EF4-FFF2-40B4-BE49-F238E27FC236}">
                    <a16:creationId xmlns:a16="http://schemas.microsoft.com/office/drawing/2014/main" id="{AE6F5A5D-DD91-485E-BFED-DC88ACCC7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Freeform 472">
                <a:extLst>
                  <a:ext uri="{FF2B5EF4-FFF2-40B4-BE49-F238E27FC236}">
                    <a16:creationId xmlns:a16="http://schemas.microsoft.com/office/drawing/2014/main" id="{81E97955-E833-4D47-A1F5-5BB07366F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Freeform 473">
                <a:extLst>
                  <a:ext uri="{FF2B5EF4-FFF2-40B4-BE49-F238E27FC236}">
                    <a16:creationId xmlns:a16="http://schemas.microsoft.com/office/drawing/2014/main" id="{311B036F-D6ED-4E26-86DF-E8676FB1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Freeform 474">
                <a:extLst>
                  <a:ext uri="{FF2B5EF4-FFF2-40B4-BE49-F238E27FC236}">
                    <a16:creationId xmlns:a16="http://schemas.microsoft.com/office/drawing/2014/main" id="{FAF04C54-83CA-430D-BDE8-E1E1BCC2A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Freeform 475">
                <a:extLst>
                  <a:ext uri="{FF2B5EF4-FFF2-40B4-BE49-F238E27FC236}">
                    <a16:creationId xmlns:a16="http://schemas.microsoft.com/office/drawing/2014/main" id="{8897563A-664E-4A55-850F-7D05F3869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Freeform 476">
                <a:extLst>
                  <a:ext uri="{FF2B5EF4-FFF2-40B4-BE49-F238E27FC236}">
                    <a16:creationId xmlns:a16="http://schemas.microsoft.com/office/drawing/2014/main" id="{DF379219-9EF0-4864-BA02-C2F69A997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Freeform 477">
                <a:extLst>
                  <a:ext uri="{FF2B5EF4-FFF2-40B4-BE49-F238E27FC236}">
                    <a16:creationId xmlns:a16="http://schemas.microsoft.com/office/drawing/2014/main" id="{16A01EC5-B89E-4C85-BDED-E38E5ED97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478">
                <a:extLst>
                  <a:ext uri="{FF2B5EF4-FFF2-40B4-BE49-F238E27FC236}">
                    <a16:creationId xmlns:a16="http://schemas.microsoft.com/office/drawing/2014/main" id="{6E6E9070-CDF8-4686-B9BC-35598069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479">
                <a:extLst>
                  <a:ext uri="{FF2B5EF4-FFF2-40B4-BE49-F238E27FC236}">
                    <a16:creationId xmlns:a16="http://schemas.microsoft.com/office/drawing/2014/main" id="{3364FB20-2D00-4A27-8BD8-17759C57A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480">
                <a:extLst>
                  <a:ext uri="{FF2B5EF4-FFF2-40B4-BE49-F238E27FC236}">
                    <a16:creationId xmlns:a16="http://schemas.microsoft.com/office/drawing/2014/main" id="{1F481BA5-44A9-496E-896A-27140D1B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Freeform 481">
                <a:extLst>
                  <a:ext uri="{FF2B5EF4-FFF2-40B4-BE49-F238E27FC236}">
                    <a16:creationId xmlns:a16="http://schemas.microsoft.com/office/drawing/2014/main" id="{CF76CBDA-6C2F-41ED-B0D6-3A2556497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482">
                <a:extLst>
                  <a:ext uri="{FF2B5EF4-FFF2-40B4-BE49-F238E27FC236}">
                    <a16:creationId xmlns:a16="http://schemas.microsoft.com/office/drawing/2014/main" id="{7BE53959-AF6C-4C12-A22B-0C7BE742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483">
                <a:extLst>
                  <a:ext uri="{FF2B5EF4-FFF2-40B4-BE49-F238E27FC236}">
                    <a16:creationId xmlns:a16="http://schemas.microsoft.com/office/drawing/2014/main" id="{6EC8FF4E-4420-41D2-B988-007B6DD0E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484">
                <a:extLst>
                  <a:ext uri="{FF2B5EF4-FFF2-40B4-BE49-F238E27FC236}">
                    <a16:creationId xmlns:a16="http://schemas.microsoft.com/office/drawing/2014/main" id="{82BE5923-1DEF-4693-8229-9B0BDF7DA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485">
                <a:extLst>
                  <a:ext uri="{FF2B5EF4-FFF2-40B4-BE49-F238E27FC236}">
                    <a16:creationId xmlns:a16="http://schemas.microsoft.com/office/drawing/2014/main" id="{9278E592-62E5-429C-BDA9-22C9B2371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486">
                <a:extLst>
                  <a:ext uri="{FF2B5EF4-FFF2-40B4-BE49-F238E27FC236}">
                    <a16:creationId xmlns:a16="http://schemas.microsoft.com/office/drawing/2014/main" id="{A6B4F359-CFCD-42A2-B0DD-590C9217C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487">
                <a:extLst>
                  <a:ext uri="{FF2B5EF4-FFF2-40B4-BE49-F238E27FC236}">
                    <a16:creationId xmlns:a16="http://schemas.microsoft.com/office/drawing/2014/main" id="{C49C0CD2-87C3-4183-9A2E-F26461036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488">
                <a:extLst>
                  <a:ext uri="{FF2B5EF4-FFF2-40B4-BE49-F238E27FC236}">
                    <a16:creationId xmlns:a16="http://schemas.microsoft.com/office/drawing/2014/main" id="{CBE5D691-F317-4C41-A762-FC8B0E61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489">
                <a:extLst>
                  <a:ext uri="{FF2B5EF4-FFF2-40B4-BE49-F238E27FC236}">
                    <a16:creationId xmlns:a16="http://schemas.microsoft.com/office/drawing/2014/main" id="{244B1886-867E-4E80-B110-44EF4A56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490">
                <a:extLst>
                  <a:ext uri="{FF2B5EF4-FFF2-40B4-BE49-F238E27FC236}">
                    <a16:creationId xmlns:a16="http://schemas.microsoft.com/office/drawing/2014/main" id="{8523A117-DB39-46E2-BF58-32BB8B17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491">
                <a:extLst>
                  <a:ext uri="{FF2B5EF4-FFF2-40B4-BE49-F238E27FC236}">
                    <a16:creationId xmlns:a16="http://schemas.microsoft.com/office/drawing/2014/main" id="{65A92F6E-1BE9-4351-9F6A-F939BBB4D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492">
                <a:extLst>
                  <a:ext uri="{FF2B5EF4-FFF2-40B4-BE49-F238E27FC236}">
                    <a16:creationId xmlns:a16="http://schemas.microsoft.com/office/drawing/2014/main" id="{32942BBF-2DCB-49F7-BEDB-68B6A72B3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493">
                <a:extLst>
                  <a:ext uri="{FF2B5EF4-FFF2-40B4-BE49-F238E27FC236}">
                    <a16:creationId xmlns:a16="http://schemas.microsoft.com/office/drawing/2014/main" id="{457CC9F7-957D-4867-9172-E96D86A1D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494">
                <a:extLst>
                  <a:ext uri="{FF2B5EF4-FFF2-40B4-BE49-F238E27FC236}">
                    <a16:creationId xmlns:a16="http://schemas.microsoft.com/office/drawing/2014/main" id="{AE79317C-39F5-4309-AF35-3CF1325B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495">
                <a:extLst>
                  <a:ext uri="{FF2B5EF4-FFF2-40B4-BE49-F238E27FC236}">
                    <a16:creationId xmlns:a16="http://schemas.microsoft.com/office/drawing/2014/main" id="{B86B71EE-3C1D-48D5-92FE-AD76D88E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496">
                <a:extLst>
                  <a:ext uri="{FF2B5EF4-FFF2-40B4-BE49-F238E27FC236}">
                    <a16:creationId xmlns:a16="http://schemas.microsoft.com/office/drawing/2014/main" id="{930DC8B4-E680-4C64-9DAC-E3CABAAC7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497">
                <a:extLst>
                  <a:ext uri="{FF2B5EF4-FFF2-40B4-BE49-F238E27FC236}">
                    <a16:creationId xmlns:a16="http://schemas.microsoft.com/office/drawing/2014/main" id="{B8DFD23E-E000-4C48-8531-81ACE8A37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498">
                <a:extLst>
                  <a:ext uri="{FF2B5EF4-FFF2-40B4-BE49-F238E27FC236}">
                    <a16:creationId xmlns:a16="http://schemas.microsoft.com/office/drawing/2014/main" id="{1A6437CD-A8CC-4474-9965-12CFE0A34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499">
                <a:extLst>
                  <a:ext uri="{FF2B5EF4-FFF2-40B4-BE49-F238E27FC236}">
                    <a16:creationId xmlns:a16="http://schemas.microsoft.com/office/drawing/2014/main" id="{D3F3F56A-F920-43D2-A7E9-B24A74964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500">
                <a:extLst>
                  <a:ext uri="{FF2B5EF4-FFF2-40B4-BE49-F238E27FC236}">
                    <a16:creationId xmlns:a16="http://schemas.microsoft.com/office/drawing/2014/main" id="{4646EF97-642A-442C-85B6-9DA0E8358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501">
                <a:extLst>
                  <a:ext uri="{FF2B5EF4-FFF2-40B4-BE49-F238E27FC236}">
                    <a16:creationId xmlns:a16="http://schemas.microsoft.com/office/drawing/2014/main" id="{0808BD40-D9A0-4076-9587-E098C89F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502">
                <a:extLst>
                  <a:ext uri="{FF2B5EF4-FFF2-40B4-BE49-F238E27FC236}">
                    <a16:creationId xmlns:a16="http://schemas.microsoft.com/office/drawing/2014/main" id="{4857910D-9558-482A-9E34-FFB97C84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503">
                <a:extLst>
                  <a:ext uri="{FF2B5EF4-FFF2-40B4-BE49-F238E27FC236}">
                    <a16:creationId xmlns:a16="http://schemas.microsoft.com/office/drawing/2014/main" id="{9A3A6BFA-0F59-44F2-BBBB-F4119ADB9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504">
                <a:extLst>
                  <a:ext uri="{FF2B5EF4-FFF2-40B4-BE49-F238E27FC236}">
                    <a16:creationId xmlns:a16="http://schemas.microsoft.com/office/drawing/2014/main" id="{DD46B547-88C5-4CCF-A41C-8A9A57321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505">
                <a:extLst>
                  <a:ext uri="{FF2B5EF4-FFF2-40B4-BE49-F238E27FC236}">
                    <a16:creationId xmlns:a16="http://schemas.microsoft.com/office/drawing/2014/main" id="{2A2A8832-69F7-4496-B5AC-A8E33B72E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506">
                <a:extLst>
                  <a:ext uri="{FF2B5EF4-FFF2-40B4-BE49-F238E27FC236}">
                    <a16:creationId xmlns:a16="http://schemas.microsoft.com/office/drawing/2014/main" id="{32320520-E187-4CCE-82DA-849789694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507">
                <a:extLst>
                  <a:ext uri="{FF2B5EF4-FFF2-40B4-BE49-F238E27FC236}">
                    <a16:creationId xmlns:a16="http://schemas.microsoft.com/office/drawing/2014/main" id="{AD8506B5-2D86-4F80-A14B-6D7115B86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508">
                <a:extLst>
                  <a:ext uri="{FF2B5EF4-FFF2-40B4-BE49-F238E27FC236}">
                    <a16:creationId xmlns:a16="http://schemas.microsoft.com/office/drawing/2014/main" id="{776DE27F-DAA1-4600-996C-DE45C526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509">
                <a:extLst>
                  <a:ext uri="{FF2B5EF4-FFF2-40B4-BE49-F238E27FC236}">
                    <a16:creationId xmlns:a16="http://schemas.microsoft.com/office/drawing/2014/main" id="{2998AD86-5438-4261-AC58-E182EEC65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510">
                <a:extLst>
                  <a:ext uri="{FF2B5EF4-FFF2-40B4-BE49-F238E27FC236}">
                    <a16:creationId xmlns:a16="http://schemas.microsoft.com/office/drawing/2014/main" id="{497E7EE8-743B-4A67-98F7-2D67D6995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511">
                <a:extLst>
                  <a:ext uri="{FF2B5EF4-FFF2-40B4-BE49-F238E27FC236}">
                    <a16:creationId xmlns:a16="http://schemas.microsoft.com/office/drawing/2014/main" id="{8ADEC9BE-9428-4456-AE97-11092C2F3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512">
                <a:extLst>
                  <a:ext uri="{FF2B5EF4-FFF2-40B4-BE49-F238E27FC236}">
                    <a16:creationId xmlns:a16="http://schemas.microsoft.com/office/drawing/2014/main" id="{48C0C8EB-05FD-4346-B8FA-81C66A156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513">
                <a:extLst>
                  <a:ext uri="{FF2B5EF4-FFF2-40B4-BE49-F238E27FC236}">
                    <a16:creationId xmlns:a16="http://schemas.microsoft.com/office/drawing/2014/main" id="{EBA10C49-4245-4725-A7EB-C01F9F2C6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514">
                <a:extLst>
                  <a:ext uri="{FF2B5EF4-FFF2-40B4-BE49-F238E27FC236}">
                    <a16:creationId xmlns:a16="http://schemas.microsoft.com/office/drawing/2014/main" id="{4B1A0FB6-B709-4982-8699-4D1AF268B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515">
                <a:extLst>
                  <a:ext uri="{FF2B5EF4-FFF2-40B4-BE49-F238E27FC236}">
                    <a16:creationId xmlns:a16="http://schemas.microsoft.com/office/drawing/2014/main" id="{E4168C1C-6A63-41DB-9301-EE0A028EC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516">
                <a:extLst>
                  <a:ext uri="{FF2B5EF4-FFF2-40B4-BE49-F238E27FC236}">
                    <a16:creationId xmlns:a16="http://schemas.microsoft.com/office/drawing/2014/main" id="{FB333683-84A6-4058-BDC5-6FC2EB4BA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517">
                <a:extLst>
                  <a:ext uri="{FF2B5EF4-FFF2-40B4-BE49-F238E27FC236}">
                    <a16:creationId xmlns:a16="http://schemas.microsoft.com/office/drawing/2014/main" id="{65F39B55-9A70-45B6-A2D8-AA512AC0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518">
                <a:extLst>
                  <a:ext uri="{FF2B5EF4-FFF2-40B4-BE49-F238E27FC236}">
                    <a16:creationId xmlns:a16="http://schemas.microsoft.com/office/drawing/2014/main" id="{B630FCD8-C936-4103-8A24-6A974AEB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519">
                <a:extLst>
                  <a:ext uri="{FF2B5EF4-FFF2-40B4-BE49-F238E27FC236}">
                    <a16:creationId xmlns:a16="http://schemas.microsoft.com/office/drawing/2014/main" id="{F68BBEA5-4151-427D-8050-724984B51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520">
                <a:extLst>
                  <a:ext uri="{FF2B5EF4-FFF2-40B4-BE49-F238E27FC236}">
                    <a16:creationId xmlns:a16="http://schemas.microsoft.com/office/drawing/2014/main" id="{F20A80FA-3F83-466E-99D7-49634813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521">
                <a:extLst>
                  <a:ext uri="{FF2B5EF4-FFF2-40B4-BE49-F238E27FC236}">
                    <a16:creationId xmlns:a16="http://schemas.microsoft.com/office/drawing/2014/main" id="{61196825-F3B1-4247-B2F8-2E5F90DC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522">
                <a:extLst>
                  <a:ext uri="{FF2B5EF4-FFF2-40B4-BE49-F238E27FC236}">
                    <a16:creationId xmlns:a16="http://schemas.microsoft.com/office/drawing/2014/main" id="{17E1C35E-97DC-4625-9B55-922A22E47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523">
                <a:extLst>
                  <a:ext uri="{FF2B5EF4-FFF2-40B4-BE49-F238E27FC236}">
                    <a16:creationId xmlns:a16="http://schemas.microsoft.com/office/drawing/2014/main" id="{D47E641A-E8A1-49E9-B444-E3617ED46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524">
                <a:extLst>
                  <a:ext uri="{FF2B5EF4-FFF2-40B4-BE49-F238E27FC236}">
                    <a16:creationId xmlns:a16="http://schemas.microsoft.com/office/drawing/2014/main" id="{E508D21C-3788-4099-9400-37C4FDA41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525">
                <a:extLst>
                  <a:ext uri="{FF2B5EF4-FFF2-40B4-BE49-F238E27FC236}">
                    <a16:creationId xmlns:a16="http://schemas.microsoft.com/office/drawing/2014/main" id="{16E1AC93-C3CF-4E67-AD37-E5D5E3C87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526">
                <a:extLst>
                  <a:ext uri="{FF2B5EF4-FFF2-40B4-BE49-F238E27FC236}">
                    <a16:creationId xmlns:a16="http://schemas.microsoft.com/office/drawing/2014/main" id="{304C5144-7B56-42EF-B024-8EC0E90CF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527">
                <a:extLst>
                  <a:ext uri="{FF2B5EF4-FFF2-40B4-BE49-F238E27FC236}">
                    <a16:creationId xmlns:a16="http://schemas.microsoft.com/office/drawing/2014/main" id="{314DC963-F35F-43CC-82F7-4D7BABD07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6" name="Freeform 528">
              <a:extLst>
                <a:ext uri="{FF2B5EF4-FFF2-40B4-BE49-F238E27FC236}">
                  <a16:creationId xmlns:a16="http://schemas.microsoft.com/office/drawing/2014/main" id="{98A20FC6-1F0E-4FBA-A819-C16643702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Freeform 529">
              <a:extLst>
                <a:ext uri="{FF2B5EF4-FFF2-40B4-BE49-F238E27FC236}">
                  <a16:creationId xmlns:a16="http://schemas.microsoft.com/office/drawing/2014/main" id="{194629CF-C242-4390-B718-6357C9E9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Freeform 530">
              <a:extLst>
                <a:ext uri="{FF2B5EF4-FFF2-40B4-BE49-F238E27FC236}">
                  <a16:creationId xmlns:a16="http://schemas.microsoft.com/office/drawing/2014/main" id="{0B983DCF-3485-477B-9042-E69512150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Freeform 531">
              <a:extLst>
                <a:ext uri="{FF2B5EF4-FFF2-40B4-BE49-F238E27FC236}">
                  <a16:creationId xmlns:a16="http://schemas.microsoft.com/office/drawing/2014/main" id="{CCE166D1-0641-4A37-BEB4-F57E5DAA2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Freeform 532">
              <a:extLst>
                <a:ext uri="{FF2B5EF4-FFF2-40B4-BE49-F238E27FC236}">
                  <a16:creationId xmlns:a16="http://schemas.microsoft.com/office/drawing/2014/main" id="{E21ECB15-647A-4E18-85E2-03BD3C99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" name="Freeform 533">
              <a:extLst>
                <a:ext uri="{FF2B5EF4-FFF2-40B4-BE49-F238E27FC236}">
                  <a16:creationId xmlns:a16="http://schemas.microsoft.com/office/drawing/2014/main" id="{77927A59-1FA5-46D5-B623-19D646A0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Freeform 534">
              <a:extLst>
                <a:ext uri="{FF2B5EF4-FFF2-40B4-BE49-F238E27FC236}">
                  <a16:creationId xmlns:a16="http://schemas.microsoft.com/office/drawing/2014/main" id="{D2AFF1DA-07AB-4335-92A3-C303E160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535">
              <a:extLst>
                <a:ext uri="{FF2B5EF4-FFF2-40B4-BE49-F238E27FC236}">
                  <a16:creationId xmlns:a16="http://schemas.microsoft.com/office/drawing/2014/main" id="{729BC9C5-D055-4320-A006-4387CD21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" name="Freeform 536">
              <a:extLst>
                <a:ext uri="{FF2B5EF4-FFF2-40B4-BE49-F238E27FC236}">
                  <a16:creationId xmlns:a16="http://schemas.microsoft.com/office/drawing/2014/main" id="{4D2AF368-73BE-4A50-B8AA-87F0341AF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537">
              <a:extLst>
                <a:ext uri="{FF2B5EF4-FFF2-40B4-BE49-F238E27FC236}">
                  <a16:creationId xmlns:a16="http://schemas.microsoft.com/office/drawing/2014/main" id="{204831E9-DB1A-4930-AEC5-1F0F5C99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538">
              <a:extLst>
                <a:ext uri="{FF2B5EF4-FFF2-40B4-BE49-F238E27FC236}">
                  <a16:creationId xmlns:a16="http://schemas.microsoft.com/office/drawing/2014/main" id="{C9210F96-6C84-4C87-B9E6-05FB1776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539">
              <a:extLst>
                <a:ext uri="{FF2B5EF4-FFF2-40B4-BE49-F238E27FC236}">
                  <a16:creationId xmlns:a16="http://schemas.microsoft.com/office/drawing/2014/main" id="{A95095C4-F13A-4403-91B4-C5F2863F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540">
              <a:extLst>
                <a:ext uri="{FF2B5EF4-FFF2-40B4-BE49-F238E27FC236}">
                  <a16:creationId xmlns:a16="http://schemas.microsoft.com/office/drawing/2014/main" id="{816A2D40-6B28-4F82-A943-6078DBD6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Freeform 541">
              <a:extLst>
                <a:ext uri="{FF2B5EF4-FFF2-40B4-BE49-F238E27FC236}">
                  <a16:creationId xmlns:a16="http://schemas.microsoft.com/office/drawing/2014/main" id="{EE313815-BDA6-4B92-B2DE-2D8A96F6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542">
              <a:extLst>
                <a:ext uri="{FF2B5EF4-FFF2-40B4-BE49-F238E27FC236}">
                  <a16:creationId xmlns:a16="http://schemas.microsoft.com/office/drawing/2014/main" id="{FB87FE8E-6943-4E27-9537-11672D45D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Freeform 543">
              <a:extLst>
                <a:ext uri="{FF2B5EF4-FFF2-40B4-BE49-F238E27FC236}">
                  <a16:creationId xmlns:a16="http://schemas.microsoft.com/office/drawing/2014/main" id="{7876F4B0-68F5-465F-A528-16DCDB00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544">
              <a:extLst>
                <a:ext uri="{FF2B5EF4-FFF2-40B4-BE49-F238E27FC236}">
                  <a16:creationId xmlns:a16="http://schemas.microsoft.com/office/drawing/2014/main" id="{81B2361E-DE3E-4790-9521-3B44DF8C0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Freeform 545">
              <a:extLst>
                <a:ext uri="{FF2B5EF4-FFF2-40B4-BE49-F238E27FC236}">
                  <a16:creationId xmlns:a16="http://schemas.microsoft.com/office/drawing/2014/main" id="{37D1035D-F4BC-409D-B62C-E9FECEDD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546">
              <a:extLst>
                <a:ext uri="{FF2B5EF4-FFF2-40B4-BE49-F238E27FC236}">
                  <a16:creationId xmlns:a16="http://schemas.microsoft.com/office/drawing/2014/main" id="{E6A72468-A267-48F5-84BF-E23934460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547">
              <a:extLst>
                <a:ext uri="{FF2B5EF4-FFF2-40B4-BE49-F238E27FC236}">
                  <a16:creationId xmlns:a16="http://schemas.microsoft.com/office/drawing/2014/main" id="{26AFBF91-3FCC-4C83-8F86-F8F85812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" name="Freeform 548">
              <a:extLst>
                <a:ext uri="{FF2B5EF4-FFF2-40B4-BE49-F238E27FC236}">
                  <a16:creationId xmlns:a16="http://schemas.microsoft.com/office/drawing/2014/main" id="{55F669BE-33EA-4613-9A51-CE25D2AC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" name="Freeform 549">
              <a:extLst>
                <a:ext uri="{FF2B5EF4-FFF2-40B4-BE49-F238E27FC236}">
                  <a16:creationId xmlns:a16="http://schemas.microsoft.com/office/drawing/2014/main" id="{F7D85DCB-D57D-48C4-AAC6-35C86E19B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" name="Freeform 550">
              <a:extLst>
                <a:ext uri="{FF2B5EF4-FFF2-40B4-BE49-F238E27FC236}">
                  <a16:creationId xmlns:a16="http://schemas.microsoft.com/office/drawing/2014/main" id="{BC6D1139-80E1-49FB-A67A-BE3A7960B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" name="Freeform 551">
              <a:extLst>
                <a:ext uri="{FF2B5EF4-FFF2-40B4-BE49-F238E27FC236}">
                  <a16:creationId xmlns:a16="http://schemas.microsoft.com/office/drawing/2014/main" id="{116CC24F-9AA2-4A25-8C61-5311C3C6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" name="Freeform 552">
              <a:extLst>
                <a:ext uri="{FF2B5EF4-FFF2-40B4-BE49-F238E27FC236}">
                  <a16:creationId xmlns:a16="http://schemas.microsoft.com/office/drawing/2014/main" id="{F3411ADC-B43B-48BD-A28C-3B221B44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" name="Freeform 553">
              <a:extLst>
                <a:ext uri="{FF2B5EF4-FFF2-40B4-BE49-F238E27FC236}">
                  <a16:creationId xmlns:a16="http://schemas.microsoft.com/office/drawing/2014/main" id="{F6B0F307-9196-4E80-9144-8BC12F47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" name="Freeform 554">
              <a:extLst>
                <a:ext uri="{FF2B5EF4-FFF2-40B4-BE49-F238E27FC236}">
                  <a16:creationId xmlns:a16="http://schemas.microsoft.com/office/drawing/2014/main" id="{8B8F7EFE-5034-4092-913C-4319A8F5E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" name="Freeform 555">
              <a:extLst>
                <a:ext uri="{FF2B5EF4-FFF2-40B4-BE49-F238E27FC236}">
                  <a16:creationId xmlns:a16="http://schemas.microsoft.com/office/drawing/2014/main" id="{578B0171-E88B-473F-BA33-D94EB969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" name="Freeform 556">
              <a:extLst>
                <a:ext uri="{FF2B5EF4-FFF2-40B4-BE49-F238E27FC236}">
                  <a16:creationId xmlns:a16="http://schemas.microsoft.com/office/drawing/2014/main" id="{C887D412-ECAB-4741-AC11-A8D9C42A3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" name="Freeform 557">
              <a:extLst>
                <a:ext uri="{FF2B5EF4-FFF2-40B4-BE49-F238E27FC236}">
                  <a16:creationId xmlns:a16="http://schemas.microsoft.com/office/drawing/2014/main" id="{620C3FCD-A3CE-41DB-A470-9971D0FF2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" name="Freeform 558">
              <a:extLst>
                <a:ext uri="{FF2B5EF4-FFF2-40B4-BE49-F238E27FC236}">
                  <a16:creationId xmlns:a16="http://schemas.microsoft.com/office/drawing/2014/main" id="{6F9DD9D5-9945-4ED9-83E2-690EC85B8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" name="Freeform 559">
              <a:extLst>
                <a:ext uri="{FF2B5EF4-FFF2-40B4-BE49-F238E27FC236}">
                  <a16:creationId xmlns:a16="http://schemas.microsoft.com/office/drawing/2014/main" id="{D7F35995-5CFA-404F-9F65-90102BA7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" name="Freeform 560">
              <a:extLst>
                <a:ext uri="{FF2B5EF4-FFF2-40B4-BE49-F238E27FC236}">
                  <a16:creationId xmlns:a16="http://schemas.microsoft.com/office/drawing/2014/main" id="{A0DB2176-5F13-417D-A417-FCC9AF3A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" name="Freeform 561">
              <a:extLst>
                <a:ext uri="{FF2B5EF4-FFF2-40B4-BE49-F238E27FC236}">
                  <a16:creationId xmlns:a16="http://schemas.microsoft.com/office/drawing/2014/main" id="{5B194A97-F231-42BB-906B-AC8ABCE1B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" name="Freeform 562">
              <a:extLst>
                <a:ext uri="{FF2B5EF4-FFF2-40B4-BE49-F238E27FC236}">
                  <a16:creationId xmlns:a16="http://schemas.microsoft.com/office/drawing/2014/main" id="{FCCCF29E-D485-4C2D-B427-A1B51793F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" name="Freeform 563">
              <a:extLst>
                <a:ext uri="{FF2B5EF4-FFF2-40B4-BE49-F238E27FC236}">
                  <a16:creationId xmlns:a16="http://schemas.microsoft.com/office/drawing/2014/main" id="{B2A7EA01-87E3-4868-BA6E-FB0FB967A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" name="Freeform 564">
              <a:extLst>
                <a:ext uri="{FF2B5EF4-FFF2-40B4-BE49-F238E27FC236}">
                  <a16:creationId xmlns:a16="http://schemas.microsoft.com/office/drawing/2014/main" id="{577BEFC9-D582-48BF-8B19-AAF10BB3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" name="Freeform 565">
              <a:extLst>
                <a:ext uri="{FF2B5EF4-FFF2-40B4-BE49-F238E27FC236}">
                  <a16:creationId xmlns:a16="http://schemas.microsoft.com/office/drawing/2014/main" id="{9BAFDD53-392F-4923-AA8C-C91F6CC1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" name="Freeform 566">
              <a:extLst>
                <a:ext uri="{FF2B5EF4-FFF2-40B4-BE49-F238E27FC236}">
                  <a16:creationId xmlns:a16="http://schemas.microsoft.com/office/drawing/2014/main" id="{7EC3879F-4303-484A-9875-C3E5910BB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" name="Freeform 567">
              <a:extLst>
                <a:ext uri="{FF2B5EF4-FFF2-40B4-BE49-F238E27FC236}">
                  <a16:creationId xmlns:a16="http://schemas.microsoft.com/office/drawing/2014/main" id="{5943934C-7078-46B5-A64C-9C69022C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" name="Freeform 568">
              <a:extLst>
                <a:ext uri="{FF2B5EF4-FFF2-40B4-BE49-F238E27FC236}">
                  <a16:creationId xmlns:a16="http://schemas.microsoft.com/office/drawing/2014/main" id="{02AE73E4-EE87-4935-8CEC-D97FDF79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" name="Freeform 569">
              <a:extLst>
                <a:ext uri="{FF2B5EF4-FFF2-40B4-BE49-F238E27FC236}">
                  <a16:creationId xmlns:a16="http://schemas.microsoft.com/office/drawing/2014/main" id="{9B9E0B97-46D5-40CC-B109-5FDC2988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8" name="Freeform 570">
              <a:extLst>
                <a:ext uri="{FF2B5EF4-FFF2-40B4-BE49-F238E27FC236}">
                  <a16:creationId xmlns:a16="http://schemas.microsoft.com/office/drawing/2014/main" id="{8D91C248-385C-441F-A2EA-EA6D9F23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9" name="Freeform 571">
              <a:extLst>
                <a:ext uri="{FF2B5EF4-FFF2-40B4-BE49-F238E27FC236}">
                  <a16:creationId xmlns:a16="http://schemas.microsoft.com/office/drawing/2014/main" id="{45CEB645-1F65-4536-B34E-E55A420D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0" name="Freeform 572">
              <a:extLst>
                <a:ext uri="{FF2B5EF4-FFF2-40B4-BE49-F238E27FC236}">
                  <a16:creationId xmlns:a16="http://schemas.microsoft.com/office/drawing/2014/main" id="{A1F04F82-BE85-4127-B03D-5845F92B3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" name="Freeform 573">
              <a:extLst>
                <a:ext uri="{FF2B5EF4-FFF2-40B4-BE49-F238E27FC236}">
                  <a16:creationId xmlns:a16="http://schemas.microsoft.com/office/drawing/2014/main" id="{B62C65CE-9C2A-4648-9ABC-9E5901BFF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" name="Freeform 574">
              <a:extLst>
                <a:ext uri="{FF2B5EF4-FFF2-40B4-BE49-F238E27FC236}">
                  <a16:creationId xmlns:a16="http://schemas.microsoft.com/office/drawing/2014/main" id="{9F2E658F-9962-4ADA-A6E3-FB1BFBE2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3" name="Freeform 575">
              <a:extLst>
                <a:ext uri="{FF2B5EF4-FFF2-40B4-BE49-F238E27FC236}">
                  <a16:creationId xmlns:a16="http://schemas.microsoft.com/office/drawing/2014/main" id="{166D0B00-EFE3-4061-BF5F-0DC6E66D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4" name="Freeform 576">
              <a:extLst>
                <a:ext uri="{FF2B5EF4-FFF2-40B4-BE49-F238E27FC236}">
                  <a16:creationId xmlns:a16="http://schemas.microsoft.com/office/drawing/2014/main" id="{EAE0C4FA-F41A-4B65-BF4B-4A29BD63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5" name="Freeform 577">
              <a:extLst>
                <a:ext uri="{FF2B5EF4-FFF2-40B4-BE49-F238E27FC236}">
                  <a16:creationId xmlns:a16="http://schemas.microsoft.com/office/drawing/2014/main" id="{1BAFF2D1-28B9-4008-BB5A-E488FAA0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6" name="Freeform 578">
              <a:extLst>
                <a:ext uri="{FF2B5EF4-FFF2-40B4-BE49-F238E27FC236}">
                  <a16:creationId xmlns:a16="http://schemas.microsoft.com/office/drawing/2014/main" id="{1DC4BF69-B2D5-47E0-8F09-CC6AC43CD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7" name="Freeform 579">
              <a:extLst>
                <a:ext uri="{FF2B5EF4-FFF2-40B4-BE49-F238E27FC236}">
                  <a16:creationId xmlns:a16="http://schemas.microsoft.com/office/drawing/2014/main" id="{3F5C5804-C5AB-4FA2-B346-C3F04A26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8" name="Freeform 580">
              <a:extLst>
                <a:ext uri="{FF2B5EF4-FFF2-40B4-BE49-F238E27FC236}">
                  <a16:creationId xmlns:a16="http://schemas.microsoft.com/office/drawing/2014/main" id="{6B43DBE6-5895-4DD2-8308-10DC95A6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9" name="Freeform 581">
              <a:extLst>
                <a:ext uri="{FF2B5EF4-FFF2-40B4-BE49-F238E27FC236}">
                  <a16:creationId xmlns:a16="http://schemas.microsoft.com/office/drawing/2014/main" id="{D4D1F33D-219D-45EC-A0A9-F7EB1543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0" name="Freeform 582">
              <a:extLst>
                <a:ext uri="{FF2B5EF4-FFF2-40B4-BE49-F238E27FC236}">
                  <a16:creationId xmlns:a16="http://schemas.microsoft.com/office/drawing/2014/main" id="{BB4FD812-687D-4E31-939B-55FE6F31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" name="Freeform 583">
              <a:extLst>
                <a:ext uri="{FF2B5EF4-FFF2-40B4-BE49-F238E27FC236}">
                  <a16:creationId xmlns:a16="http://schemas.microsoft.com/office/drawing/2014/main" id="{F7BF5237-E23B-4E1C-9E11-559F4946D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2" name="Freeform 584">
              <a:extLst>
                <a:ext uri="{FF2B5EF4-FFF2-40B4-BE49-F238E27FC236}">
                  <a16:creationId xmlns:a16="http://schemas.microsoft.com/office/drawing/2014/main" id="{3896D33F-B792-46FC-B1DF-8EAA2581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3" name="Freeform 585">
              <a:extLst>
                <a:ext uri="{FF2B5EF4-FFF2-40B4-BE49-F238E27FC236}">
                  <a16:creationId xmlns:a16="http://schemas.microsoft.com/office/drawing/2014/main" id="{6FB5B755-1EF0-4BB4-849C-CDE8A821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4" name="Freeform 586">
              <a:extLst>
                <a:ext uri="{FF2B5EF4-FFF2-40B4-BE49-F238E27FC236}">
                  <a16:creationId xmlns:a16="http://schemas.microsoft.com/office/drawing/2014/main" id="{C3E36D8E-EC56-4F23-B70E-2A0430F7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" name="Freeform 587">
              <a:extLst>
                <a:ext uri="{FF2B5EF4-FFF2-40B4-BE49-F238E27FC236}">
                  <a16:creationId xmlns:a16="http://schemas.microsoft.com/office/drawing/2014/main" id="{2E97B401-7A0D-4B06-AD69-54BEC282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" name="Freeform 588">
              <a:extLst>
                <a:ext uri="{FF2B5EF4-FFF2-40B4-BE49-F238E27FC236}">
                  <a16:creationId xmlns:a16="http://schemas.microsoft.com/office/drawing/2014/main" id="{C2D8215F-3410-4C9F-A336-E3D7733C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7" name="Freeform 589">
              <a:extLst>
                <a:ext uri="{FF2B5EF4-FFF2-40B4-BE49-F238E27FC236}">
                  <a16:creationId xmlns:a16="http://schemas.microsoft.com/office/drawing/2014/main" id="{710877E1-15DB-4925-B8EF-5A32AD37C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" name="Freeform 590">
              <a:extLst>
                <a:ext uri="{FF2B5EF4-FFF2-40B4-BE49-F238E27FC236}">
                  <a16:creationId xmlns:a16="http://schemas.microsoft.com/office/drawing/2014/main" id="{6AC1EA4F-E6CC-4C17-84BF-50BA40C7C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9" name="Freeform 591">
              <a:extLst>
                <a:ext uri="{FF2B5EF4-FFF2-40B4-BE49-F238E27FC236}">
                  <a16:creationId xmlns:a16="http://schemas.microsoft.com/office/drawing/2014/main" id="{4D5CD5DE-E1CE-4ACE-841D-E5761468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0" name="Freeform 592">
              <a:extLst>
                <a:ext uri="{FF2B5EF4-FFF2-40B4-BE49-F238E27FC236}">
                  <a16:creationId xmlns:a16="http://schemas.microsoft.com/office/drawing/2014/main" id="{D5A59728-3626-46F4-96A0-2FA97F31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1" name="Freeform 593">
              <a:extLst>
                <a:ext uri="{FF2B5EF4-FFF2-40B4-BE49-F238E27FC236}">
                  <a16:creationId xmlns:a16="http://schemas.microsoft.com/office/drawing/2014/main" id="{2FBC5AAD-D33E-4D60-B55B-50941A84E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" name="Freeform 594">
              <a:extLst>
                <a:ext uri="{FF2B5EF4-FFF2-40B4-BE49-F238E27FC236}">
                  <a16:creationId xmlns:a16="http://schemas.microsoft.com/office/drawing/2014/main" id="{4EDEF1E1-C347-419E-81F6-1C76ED3D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3" name="Freeform 595">
              <a:extLst>
                <a:ext uri="{FF2B5EF4-FFF2-40B4-BE49-F238E27FC236}">
                  <a16:creationId xmlns:a16="http://schemas.microsoft.com/office/drawing/2014/main" id="{20F3D70E-BDF4-4698-BCC1-4BAFE57B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4" name="Freeform 596">
              <a:extLst>
                <a:ext uri="{FF2B5EF4-FFF2-40B4-BE49-F238E27FC236}">
                  <a16:creationId xmlns:a16="http://schemas.microsoft.com/office/drawing/2014/main" id="{E3BA092D-ADE9-4C13-B1AE-B11CD363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5" name="Freeform 597">
              <a:extLst>
                <a:ext uri="{FF2B5EF4-FFF2-40B4-BE49-F238E27FC236}">
                  <a16:creationId xmlns:a16="http://schemas.microsoft.com/office/drawing/2014/main" id="{2E0F50CE-773D-4E26-A23A-2EF29460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6" name="Freeform 598">
              <a:extLst>
                <a:ext uri="{FF2B5EF4-FFF2-40B4-BE49-F238E27FC236}">
                  <a16:creationId xmlns:a16="http://schemas.microsoft.com/office/drawing/2014/main" id="{2B7DBA27-A789-4467-B686-6D33D63F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7" name="Freeform 599">
              <a:extLst>
                <a:ext uri="{FF2B5EF4-FFF2-40B4-BE49-F238E27FC236}">
                  <a16:creationId xmlns:a16="http://schemas.microsoft.com/office/drawing/2014/main" id="{1ED19E16-85CE-4388-9C09-808C9CE1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8" name="Freeform 600">
              <a:extLst>
                <a:ext uri="{FF2B5EF4-FFF2-40B4-BE49-F238E27FC236}">
                  <a16:creationId xmlns:a16="http://schemas.microsoft.com/office/drawing/2014/main" id="{459CAD69-0E7B-4B48-9B63-664637AE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9" name="Freeform 601">
              <a:extLst>
                <a:ext uri="{FF2B5EF4-FFF2-40B4-BE49-F238E27FC236}">
                  <a16:creationId xmlns:a16="http://schemas.microsoft.com/office/drawing/2014/main" id="{D35CD881-07A0-447C-80D9-097E7DE8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0" name="Freeform 602">
              <a:extLst>
                <a:ext uri="{FF2B5EF4-FFF2-40B4-BE49-F238E27FC236}">
                  <a16:creationId xmlns:a16="http://schemas.microsoft.com/office/drawing/2014/main" id="{E73C1D3E-C53D-42D9-9470-1FA0E3F0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1" name="Freeform 603">
              <a:extLst>
                <a:ext uri="{FF2B5EF4-FFF2-40B4-BE49-F238E27FC236}">
                  <a16:creationId xmlns:a16="http://schemas.microsoft.com/office/drawing/2014/main" id="{0747AEC5-EFDE-4369-9CBB-55329D85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" name="Freeform 604">
              <a:extLst>
                <a:ext uri="{FF2B5EF4-FFF2-40B4-BE49-F238E27FC236}">
                  <a16:creationId xmlns:a16="http://schemas.microsoft.com/office/drawing/2014/main" id="{6C0EA089-51BE-474C-88B7-30A1ACEB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" name="Freeform 605">
              <a:extLst>
                <a:ext uri="{FF2B5EF4-FFF2-40B4-BE49-F238E27FC236}">
                  <a16:creationId xmlns:a16="http://schemas.microsoft.com/office/drawing/2014/main" id="{7850BF65-B8F0-4379-B572-CAE94C883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" name="Freeform 606">
              <a:extLst>
                <a:ext uri="{FF2B5EF4-FFF2-40B4-BE49-F238E27FC236}">
                  <a16:creationId xmlns:a16="http://schemas.microsoft.com/office/drawing/2014/main" id="{4E1077EF-AA0D-4301-80E2-EA150E19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" name="Freeform 607">
              <a:extLst>
                <a:ext uri="{FF2B5EF4-FFF2-40B4-BE49-F238E27FC236}">
                  <a16:creationId xmlns:a16="http://schemas.microsoft.com/office/drawing/2014/main" id="{FA0BE20C-08E9-4458-80E5-86A5EF76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6" name="Freeform 608">
              <a:extLst>
                <a:ext uri="{FF2B5EF4-FFF2-40B4-BE49-F238E27FC236}">
                  <a16:creationId xmlns:a16="http://schemas.microsoft.com/office/drawing/2014/main" id="{4401DD64-340F-49B2-92FF-4A27FC39B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7" name="Freeform 609">
              <a:extLst>
                <a:ext uri="{FF2B5EF4-FFF2-40B4-BE49-F238E27FC236}">
                  <a16:creationId xmlns:a16="http://schemas.microsoft.com/office/drawing/2014/main" id="{A7763E46-835C-4619-85A3-BBD164ED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8" name="Freeform 610">
              <a:extLst>
                <a:ext uri="{FF2B5EF4-FFF2-40B4-BE49-F238E27FC236}">
                  <a16:creationId xmlns:a16="http://schemas.microsoft.com/office/drawing/2014/main" id="{C0A7A600-BB50-4571-AA0F-AE199C44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9" name="Freeform 611">
              <a:extLst>
                <a:ext uri="{FF2B5EF4-FFF2-40B4-BE49-F238E27FC236}">
                  <a16:creationId xmlns:a16="http://schemas.microsoft.com/office/drawing/2014/main" id="{3FF7AE6E-B995-43D3-9F03-9ADE3A6CC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0" name="Freeform 612">
              <a:extLst>
                <a:ext uri="{FF2B5EF4-FFF2-40B4-BE49-F238E27FC236}">
                  <a16:creationId xmlns:a16="http://schemas.microsoft.com/office/drawing/2014/main" id="{0AF57774-86B2-4EBF-A1F7-012C1E56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1" name="Freeform 613">
              <a:extLst>
                <a:ext uri="{FF2B5EF4-FFF2-40B4-BE49-F238E27FC236}">
                  <a16:creationId xmlns:a16="http://schemas.microsoft.com/office/drawing/2014/main" id="{BB27C95D-6E3E-4CF8-BF3E-234B3DE0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" name="Freeform 614">
              <a:extLst>
                <a:ext uri="{FF2B5EF4-FFF2-40B4-BE49-F238E27FC236}">
                  <a16:creationId xmlns:a16="http://schemas.microsoft.com/office/drawing/2014/main" id="{956B8E5B-613E-4D04-8606-A3A0A8A13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" name="Freeform 615">
              <a:extLst>
                <a:ext uri="{FF2B5EF4-FFF2-40B4-BE49-F238E27FC236}">
                  <a16:creationId xmlns:a16="http://schemas.microsoft.com/office/drawing/2014/main" id="{1F6C82B8-8822-4852-918E-A780201BB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" name="Freeform 616">
              <a:extLst>
                <a:ext uri="{FF2B5EF4-FFF2-40B4-BE49-F238E27FC236}">
                  <a16:creationId xmlns:a16="http://schemas.microsoft.com/office/drawing/2014/main" id="{F7EA7C9A-21B3-48F2-8181-84C3BCF41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" name="Freeform 617">
              <a:extLst>
                <a:ext uri="{FF2B5EF4-FFF2-40B4-BE49-F238E27FC236}">
                  <a16:creationId xmlns:a16="http://schemas.microsoft.com/office/drawing/2014/main" id="{E48F7523-7312-40DF-89D3-58DB08B2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" name="Freeform 618">
              <a:extLst>
                <a:ext uri="{FF2B5EF4-FFF2-40B4-BE49-F238E27FC236}">
                  <a16:creationId xmlns:a16="http://schemas.microsoft.com/office/drawing/2014/main" id="{0DD7CB75-5C40-44D5-A5A5-3FAD5E53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" name="Freeform 619">
              <a:extLst>
                <a:ext uri="{FF2B5EF4-FFF2-40B4-BE49-F238E27FC236}">
                  <a16:creationId xmlns:a16="http://schemas.microsoft.com/office/drawing/2014/main" id="{40F9CE35-154E-487D-97D4-F2C78A331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" name="Freeform 620">
              <a:extLst>
                <a:ext uri="{FF2B5EF4-FFF2-40B4-BE49-F238E27FC236}">
                  <a16:creationId xmlns:a16="http://schemas.microsoft.com/office/drawing/2014/main" id="{1E2A0986-2458-4712-9786-223E146D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" name="Freeform 621">
              <a:extLst>
                <a:ext uri="{FF2B5EF4-FFF2-40B4-BE49-F238E27FC236}">
                  <a16:creationId xmlns:a16="http://schemas.microsoft.com/office/drawing/2014/main" id="{C8514050-4D94-4133-9A6D-496B3A706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" name="Freeform 622">
              <a:extLst>
                <a:ext uri="{FF2B5EF4-FFF2-40B4-BE49-F238E27FC236}">
                  <a16:creationId xmlns:a16="http://schemas.microsoft.com/office/drawing/2014/main" id="{DA5CFC2D-6BF5-4E0C-A54F-E1AA7D39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" name="Freeform 623">
              <a:extLst>
                <a:ext uri="{FF2B5EF4-FFF2-40B4-BE49-F238E27FC236}">
                  <a16:creationId xmlns:a16="http://schemas.microsoft.com/office/drawing/2014/main" id="{6FED9C01-C398-4B6D-BC65-1830A4D4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" name="Freeform 624">
              <a:extLst>
                <a:ext uri="{FF2B5EF4-FFF2-40B4-BE49-F238E27FC236}">
                  <a16:creationId xmlns:a16="http://schemas.microsoft.com/office/drawing/2014/main" id="{A8C6E276-C49D-4422-9B35-47788F28C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" name="Freeform 625">
              <a:extLst>
                <a:ext uri="{FF2B5EF4-FFF2-40B4-BE49-F238E27FC236}">
                  <a16:creationId xmlns:a16="http://schemas.microsoft.com/office/drawing/2014/main" id="{D1186352-145D-4CFD-986D-654938B7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" name="Freeform 626">
              <a:extLst>
                <a:ext uri="{FF2B5EF4-FFF2-40B4-BE49-F238E27FC236}">
                  <a16:creationId xmlns:a16="http://schemas.microsoft.com/office/drawing/2014/main" id="{E74541AF-2A0B-4A03-8C69-42406F0B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" name="Freeform 627">
              <a:extLst>
                <a:ext uri="{FF2B5EF4-FFF2-40B4-BE49-F238E27FC236}">
                  <a16:creationId xmlns:a16="http://schemas.microsoft.com/office/drawing/2014/main" id="{33939EFE-E350-4483-AEBE-A9B7E965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" name="Freeform 628">
              <a:extLst>
                <a:ext uri="{FF2B5EF4-FFF2-40B4-BE49-F238E27FC236}">
                  <a16:creationId xmlns:a16="http://schemas.microsoft.com/office/drawing/2014/main" id="{BD639350-DC30-45C2-8B06-957397A86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" name="Freeform 629">
              <a:extLst>
                <a:ext uri="{FF2B5EF4-FFF2-40B4-BE49-F238E27FC236}">
                  <a16:creationId xmlns:a16="http://schemas.microsoft.com/office/drawing/2014/main" id="{38BD5405-2EC7-4A10-BBBF-9D379584F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" name="Freeform 630">
              <a:extLst>
                <a:ext uri="{FF2B5EF4-FFF2-40B4-BE49-F238E27FC236}">
                  <a16:creationId xmlns:a16="http://schemas.microsoft.com/office/drawing/2014/main" id="{B9DC71FE-685B-44CD-8466-C7290B54A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" name="Freeform 631">
              <a:extLst>
                <a:ext uri="{FF2B5EF4-FFF2-40B4-BE49-F238E27FC236}">
                  <a16:creationId xmlns:a16="http://schemas.microsoft.com/office/drawing/2014/main" id="{8CF671B2-0995-4155-974F-CEE6C635B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" name="Freeform 632">
              <a:extLst>
                <a:ext uri="{FF2B5EF4-FFF2-40B4-BE49-F238E27FC236}">
                  <a16:creationId xmlns:a16="http://schemas.microsoft.com/office/drawing/2014/main" id="{B98A2D12-AA27-447F-A6D0-EED412EC1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" name="Freeform 633">
              <a:extLst>
                <a:ext uri="{FF2B5EF4-FFF2-40B4-BE49-F238E27FC236}">
                  <a16:creationId xmlns:a16="http://schemas.microsoft.com/office/drawing/2014/main" id="{9FE12D57-0EC9-4067-9A90-7552B602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" name="Freeform 634">
              <a:extLst>
                <a:ext uri="{FF2B5EF4-FFF2-40B4-BE49-F238E27FC236}">
                  <a16:creationId xmlns:a16="http://schemas.microsoft.com/office/drawing/2014/main" id="{A99E16FA-5174-4B0F-A4C7-29B62EB9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" name="Freeform 635">
              <a:extLst>
                <a:ext uri="{FF2B5EF4-FFF2-40B4-BE49-F238E27FC236}">
                  <a16:creationId xmlns:a16="http://schemas.microsoft.com/office/drawing/2014/main" id="{41FD2EA7-D233-4881-BC76-E4960210D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" name="Freeform 636">
              <a:extLst>
                <a:ext uri="{FF2B5EF4-FFF2-40B4-BE49-F238E27FC236}">
                  <a16:creationId xmlns:a16="http://schemas.microsoft.com/office/drawing/2014/main" id="{F2690D40-EDA6-4092-8AF3-B82410D3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" name="Freeform 637">
              <a:extLst>
                <a:ext uri="{FF2B5EF4-FFF2-40B4-BE49-F238E27FC236}">
                  <a16:creationId xmlns:a16="http://schemas.microsoft.com/office/drawing/2014/main" id="{5199E9F5-D437-47BB-AF45-93F8D677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" name="Freeform 638">
              <a:extLst>
                <a:ext uri="{FF2B5EF4-FFF2-40B4-BE49-F238E27FC236}">
                  <a16:creationId xmlns:a16="http://schemas.microsoft.com/office/drawing/2014/main" id="{8F025D00-3001-4A2B-A9A4-0B244FD5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" name="Freeform 639">
              <a:extLst>
                <a:ext uri="{FF2B5EF4-FFF2-40B4-BE49-F238E27FC236}">
                  <a16:creationId xmlns:a16="http://schemas.microsoft.com/office/drawing/2014/main" id="{4B1E5350-3218-45EC-A5CB-8C5548E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" name="Freeform 640">
              <a:extLst>
                <a:ext uri="{FF2B5EF4-FFF2-40B4-BE49-F238E27FC236}">
                  <a16:creationId xmlns:a16="http://schemas.microsoft.com/office/drawing/2014/main" id="{41C873CC-F792-4A68-BF6B-60173103D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" name="Freeform 641">
              <a:extLst>
                <a:ext uri="{FF2B5EF4-FFF2-40B4-BE49-F238E27FC236}">
                  <a16:creationId xmlns:a16="http://schemas.microsoft.com/office/drawing/2014/main" id="{CAF39710-A30C-4198-9834-27252809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" name="Freeform 642">
              <a:extLst>
                <a:ext uri="{FF2B5EF4-FFF2-40B4-BE49-F238E27FC236}">
                  <a16:creationId xmlns:a16="http://schemas.microsoft.com/office/drawing/2014/main" id="{FB21EC9D-DBA4-4AB9-A4F4-F7453122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" name="Freeform 643">
              <a:extLst>
                <a:ext uri="{FF2B5EF4-FFF2-40B4-BE49-F238E27FC236}">
                  <a16:creationId xmlns:a16="http://schemas.microsoft.com/office/drawing/2014/main" id="{06B54A95-4884-4966-9829-29ACF2989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" name="Freeform 644">
              <a:extLst>
                <a:ext uri="{FF2B5EF4-FFF2-40B4-BE49-F238E27FC236}">
                  <a16:creationId xmlns:a16="http://schemas.microsoft.com/office/drawing/2014/main" id="{19EAF3AC-7D89-4F0E-97E2-8C5EE8D6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" name="Freeform 645">
              <a:extLst>
                <a:ext uri="{FF2B5EF4-FFF2-40B4-BE49-F238E27FC236}">
                  <a16:creationId xmlns:a16="http://schemas.microsoft.com/office/drawing/2014/main" id="{C36B7C63-5331-465C-BA80-3ADFE624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" name="Freeform 646">
              <a:extLst>
                <a:ext uri="{FF2B5EF4-FFF2-40B4-BE49-F238E27FC236}">
                  <a16:creationId xmlns:a16="http://schemas.microsoft.com/office/drawing/2014/main" id="{8DF2AF2B-E776-4566-A083-0EFAFC6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" name="Freeform 647">
              <a:extLst>
                <a:ext uri="{FF2B5EF4-FFF2-40B4-BE49-F238E27FC236}">
                  <a16:creationId xmlns:a16="http://schemas.microsoft.com/office/drawing/2014/main" id="{B852980E-419D-4A54-B73C-8E545BC2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96" name="Object 648">
            <a:extLst>
              <a:ext uri="{FF2B5EF4-FFF2-40B4-BE49-F238E27FC236}">
                <a16:creationId xmlns:a16="http://schemas.microsoft.com/office/drawing/2014/main" id="{6BE2FCE6-DC73-426F-9569-384A207889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0" name="Object 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98" name="Group 650">
            <a:extLst>
              <a:ext uri="{FF2B5EF4-FFF2-40B4-BE49-F238E27FC236}">
                <a16:creationId xmlns:a16="http://schemas.microsoft.com/office/drawing/2014/main" id="{D2F1662E-D335-4504-9699-87FC32AE2C3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2699" name="Group 651">
              <a:extLst>
                <a:ext uri="{FF2B5EF4-FFF2-40B4-BE49-F238E27FC236}">
                  <a16:creationId xmlns:a16="http://schemas.microsoft.com/office/drawing/2014/main" id="{939EFD06-A3BD-493E-928F-05226B7F7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700" name="Freeform 652">
                <a:extLst>
                  <a:ext uri="{FF2B5EF4-FFF2-40B4-BE49-F238E27FC236}">
                    <a16:creationId xmlns:a16="http://schemas.microsoft.com/office/drawing/2014/main" id="{00F8556F-837A-45F0-BFFE-80124806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Freeform 653">
                <a:extLst>
                  <a:ext uri="{FF2B5EF4-FFF2-40B4-BE49-F238E27FC236}">
                    <a16:creationId xmlns:a16="http://schemas.microsoft.com/office/drawing/2014/main" id="{558FB316-B988-4A2B-88E0-F58515054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Freeform 654">
                <a:extLst>
                  <a:ext uri="{FF2B5EF4-FFF2-40B4-BE49-F238E27FC236}">
                    <a16:creationId xmlns:a16="http://schemas.microsoft.com/office/drawing/2014/main" id="{05574AE3-6F52-4559-B764-B595E3D92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655">
                <a:extLst>
                  <a:ext uri="{FF2B5EF4-FFF2-40B4-BE49-F238E27FC236}">
                    <a16:creationId xmlns:a16="http://schemas.microsoft.com/office/drawing/2014/main" id="{AB59176B-8CCF-4F80-BC29-F958F6CAE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656">
                <a:extLst>
                  <a:ext uri="{FF2B5EF4-FFF2-40B4-BE49-F238E27FC236}">
                    <a16:creationId xmlns:a16="http://schemas.microsoft.com/office/drawing/2014/main" id="{C4FA37EA-4CA8-48BA-8B33-E06662D0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657">
                <a:extLst>
                  <a:ext uri="{FF2B5EF4-FFF2-40B4-BE49-F238E27FC236}">
                    <a16:creationId xmlns:a16="http://schemas.microsoft.com/office/drawing/2014/main" id="{B21DC03D-FA76-4DB5-8F31-815E3AA56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Freeform 658">
                <a:extLst>
                  <a:ext uri="{FF2B5EF4-FFF2-40B4-BE49-F238E27FC236}">
                    <a16:creationId xmlns:a16="http://schemas.microsoft.com/office/drawing/2014/main" id="{3E27173A-53E6-4EA7-B013-51C0BC3F0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Freeform 659">
                <a:extLst>
                  <a:ext uri="{FF2B5EF4-FFF2-40B4-BE49-F238E27FC236}">
                    <a16:creationId xmlns:a16="http://schemas.microsoft.com/office/drawing/2014/main" id="{197499FC-BEEF-48A1-94B7-8621D5FD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Freeform 660">
                <a:extLst>
                  <a:ext uri="{FF2B5EF4-FFF2-40B4-BE49-F238E27FC236}">
                    <a16:creationId xmlns:a16="http://schemas.microsoft.com/office/drawing/2014/main" id="{AE9247EE-2405-40FB-8026-D49BB5D5A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Freeform 661">
                <a:extLst>
                  <a:ext uri="{FF2B5EF4-FFF2-40B4-BE49-F238E27FC236}">
                    <a16:creationId xmlns:a16="http://schemas.microsoft.com/office/drawing/2014/main" id="{EE020A37-891B-4EA5-8CE4-792DFA056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Freeform 662">
                <a:extLst>
                  <a:ext uri="{FF2B5EF4-FFF2-40B4-BE49-F238E27FC236}">
                    <a16:creationId xmlns:a16="http://schemas.microsoft.com/office/drawing/2014/main" id="{BB8460C0-5A06-4CD7-80F2-221CA0277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Freeform 663">
                <a:extLst>
                  <a:ext uri="{FF2B5EF4-FFF2-40B4-BE49-F238E27FC236}">
                    <a16:creationId xmlns:a16="http://schemas.microsoft.com/office/drawing/2014/main" id="{13CD42A8-DCEB-467C-8E43-B145CF570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Freeform 664">
                <a:extLst>
                  <a:ext uri="{FF2B5EF4-FFF2-40B4-BE49-F238E27FC236}">
                    <a16:creationId xmlns:a16="http://schemas.microsoft.com/office/drawing/2014/main" id="{C1C473AE-64CC-4107-979F-DBE312730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Freeform 665">
                <a:extLst>
                  <a:ext uri="{FF2B5EF4-FFF2-40B4-BE49-F238E27FC236}">
                    <a16:creationId xmlns:a16="http://schemas.microsoft.com/office/drawing/2014/main" id="{7697429F-EBE1-4EBC-8951-5621C77D6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Freeform 666">
                <a:extLst>
                  <a:ext uri="{FF2B5EF4-FFF2-40B4-BE49-F238E27FC236}">
                    <a16:creationId xmlns:a16="http://schemas.microsoft.com/office/drawing/2014/main" id="{9CB4EC79-C381-4549-AFE5-B472264C6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Freeform 667">
                <a:extLst>
                  <a:ext uri="{FF2B5EF4-FFF2-40B4-BE49-F238E27FC236}">
                    <a16:creationId xmlns:a16="http://schemas.microsoft.com/office/drawing/2014/main" id="{4AF30E27-BD53-4494-B377-C359985DA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Freeform 668">
                <a:extLst>
                  <a:ext uri="{FF2B5EF4-FFF2-40B4-BE49-F238E27FC236}">
                    <a16:creationId xmlns:a16="http://schemas.microsoft.com/office/drawing/2014/main" id="{1DA43B1D-FCD9-43B3-AB54-ED40ECA66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Freeform 669">
                <a:extLst>
                  <a:ext uri="{FF2B5EF4-FFF2-40B4-BE49-F238E27FC236}">
                    <a16:creationId xmlns:a16="http://schemas.microsoft.com/office/drawing/2014/main" id="{F5BDAC50-11FC-432B-92E9-03DE42392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Freeform 670">
                <a:extLst>
                  <a:ext uri="{FF2B5EF4-FFF2-40B4-BE49-F238E27FC236}">
                    <a16:creationId xmlns:a16="http://schemas.microsoft.com/office/drawing/2014/main" id="{3C13AAD0-4A51-4A9A-836B-8CC704FA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Freeform 671">
                <a:extLst>
                  <a:ext uri="{FF2B5EF4-FFF2-40B4-BE49-F238E27FC236}">
                    <a16:creationId xmlns:a16="http://schemas.microsoft.com/office/drawing/2014/main" id="{A6F87741-5697-411C-99E2-6919F7CF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Freeform 672">
                <a:extLst>
                  <a:ext uri="{FF2B5EF4-FFF2-40B4-BE49-F238E27FC236}">
                    <a16:creationId xmlns:a16="http://schemas.microsoft.com/office/drawing/2014/main" id="{B94ED267-E97A-42B5-B6AD-E9B3F88C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Freeform 673">
                <a:extLst>
                  <a:ext uri="{FF2B5EF4-FFF2-40B4-BE49-F238E27FC236}">
                    <a16:creationId xmlns:a16="http://schemas.microsoft.com/office/drawing/2014/main" id="{F0D45E8B-5684-4B17-AA87-F920E6776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Freeform 674">
                <a:extLst>
                  <a:ext uri="{FF2B5EF4-FFF2-40B4-BE49-F238E27FC236}">
                    <a16:creationId xmlns:a16="http://schemas.microsoft.com/office/drawing/2014/main" id="{69D16397-25B2-4484-ADE5-5F371A21E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Freeform 675">
                <a:extLst>
                  <a:ext uri="{FF2B5EF4-FFF2-40B4-BE49-F238E27FC236}">
                    <a16:creationId xmlns:a16="http://schemas.microsoft.com/office/drawing/2014/main" id="{019C5B45-00E1-4254-A6C6-CACAB4DB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Freeform 676">
                <a:extLst>
                  <a:ext uri="{FF2B5EF4-FFF2-40B4-BE49-F238E27FC236}">
                    <a16:creationId xmlns:a16="http://schemas.microsoft.com/office/drawing/2014/main" id="{6183DBE2-8BAD-4E3A-B7CD-984A841F3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Freeform 677">
                <a:extLst>
                  <a:ext uri="{FF2B5EF4-FFF2-40B4-BE49-F238E27FC236}">
                    <a16:creationId xmlns:a16="http://schemas.microsoft.com/office/drawing/2014/main" id="{A28D85C4-5035-4580-9280-50AB5A173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Freeform 678">
                <a:extLst>
                  <a:ext uri="{FF2B5EF4-FFF2-40B4-BE49-F238E27FC236}">
                    <a16:creationId xmlns:a16="http://schemas.microsoft.com/office/drawing/2014/main" id="{738D35F6-BFDB-4C9A-B7AB-5D3C8FA6E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Freeform 679">
                <a:extLst>
                  <a:ext uri="{FF2B5EF4-FFF2-40B4-BE49-F238E27FC236}">
                    <a16:creationId xmlns:a16="http://schemas.microsoft.com/office/drawing/2014/main" id="{D9BF4AB9-74A9-4DC9-9EA0-8FE257F8E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Freeform 680">
                <a:extLst>
                  <a:ext uri="{FF2B5EF4-FFF2-40B4-BE49-F238E27FC236}">
                    <a16:creationId xmlns:a16="http://schemas.microsoft.com/office/drawing/2014/main" id="{B20ACAFB-27C0-423E-A53A-7729DD72C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Freeform 681">
                <a:extLst>
                  <a:ext uri="{FF2B5EF4-FFF2-40B4-BE49-F238E27FC236}">
                    <a16:creationId xmlns:a16="http://schemas.microsoft.com/office/drawing/2014/main" id="{B3A12966-F98E-4498-BDD4-2D47E51F1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Freeform 682">
                <a:extLst>
                  <a:ext uri="{FF2B5EF4-FFF2-40B4-BE49-F238E27FC236}">
                    <a16:creationId xmlns:a16="http://schemas.microsoft.com/office/drawing/2014/main" id="{9BE15F03-5675-4088-8F23-81B9533C4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Freeform 683">
                <a:extLst>
                  <a:ext uri="{FF2B5EF4-FFF2-40B4-BE49-F238E27FC236}">
                    <a16:creationId xmlns:a16="http://schemas.microsoft.com/office/drawing/2014/main" id="{76695336-4175-4513-9B40-CCBD211B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Freeform 684">
                <a:extLst>
                  <a:ext uri="{FF2B5EF4-FFF2-40B4-BE49-F238E27FC236}">
                    <a16:creationId xmlns:a16="http://schemas.microsoft.com/office/drawing/2014/main" id="{A582F6D8-CDB2-450A-BA3D-32FEDE6BB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Freeform 685">
                <a:extLst>
                  <a:ext uri="{FF2B5EF4-FFF2-40B4-BE49-F238E27FC236}">
                    <a16:creationId xmlns:a16="http://schemas.microsoft.com/office/drawing/2014/main" id="{0B99B17B-DFB0-4ED3-89DD-2300094E6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Freeform 686">
                <a:extLst>
                  <a:ext uri="{FF2B5EF4-FFF2-40B4-BE49-F238E27FC236}">
                    <a16:creationId xmlns:a16="http://schemas.microsoft.com/office/drawing/2014/main" id="{E4BE9A14-DC8F-47D3-AE42-E44D7025E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Freeform 687">
                <a:extLst>
                  <a:ext uri="{FF2B5EF4-FFF2-40B4-BE49-F238E27FC236}">
                    <a16:creationId xmlns:a16="http://schemas.microsoft.com/office/drawing/2014/main" id="{C5C5D05B-9931-4638-BC24-8639B6539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Freeform 688">
                <a:extLst>
                  <a:ext uri="{FF2B5EF4-FFF2-40B4-BE49-F238E27FC236}">
                    <a16:creationId xmlns:a16="http://schemas.microsoft.com/office/drawing/2014/main" id="{25E4161F-C5EA-4BCD-A53C-5975D99A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Freeform 689">
                <a:extLst>
                  <a:ext uri="{FF2B5EF4-FFF2-40B4-BE49-F238E27FC236}">
                    <a16:creationId xmlns:a16="http://schemas.microsoft.com/office/drawing/2014/main" id="{2FAEA952-3583-481D-BF68-911DCE59D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Freeform 690">
                <a:extLst>
                  <a:ext uri="{FF2B5EF4-FFF2-40B4-BE49-F238E27FC236}">
                    <a16:creationId xmlns:a16="http://schemas.microsoft.com/office/drawing/2014/main" id="{85BE40E7-7099-4A36-A093-5E8307AA6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Freeform 691">
                <a:extLst>
                  <a:ext uri="{FF2B5EF4-FFF2-40B4-BE49-F238E27FC236}">
                    <a16:creationId xmlns:a16="http://schemas.microsoft.com/office/drawing/2014/main" id="{317A20DC-D072-4C3C-9670-42677DE98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Freeform 692">
                <a:extLst>
                  <a:ext uri="{FF2B5EF4-FFF2-40B4-BE49-F238E27FC236}">
                    <a16:creationId xmlns:a16="http://schemas.microsoft.com/office/drawing/2014/main" id="{D8FD28D6-3BC7-405A-996A-A762127B6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Freeform 693">
                <a:extLst>
                  <a:ext uri="{FF2B5EF4-FFF2-40B4-BE49-F238E27FC236}">
                    <a16:creationId xmlns:a16="http://schemas.microsoft.com/office/drawing/2014/main" id="{FBDC90A0-9F16-4802-97AA-027D2F2D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Freeform 694">
                <a:extLst>
                  <a:ext uri="{FF2B5EF4-FFF2-40B4-BE49-F238E27FC236}">
                    <a16:creationId xmlns:a16="http://schemas.microsoft.com/office/drawing/2014/main" id="{28365C54-2C5A-4BCD-8773-D17517F7B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Freeform 695">
                <a:extLst>
                  <a:ext uri="{FF2B5EF4-FFF2-40B4-BE49-F238E27FC236}">
                    <a16:creationId xmlns:a16="http://schemas.microsoft.com/office/drawing/2014/main" id="{916C804D-E281-4E5B-B51D-7C7C3AB24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Freeform 696">
                <a:extLst>
                  <a:ext uri="{FF2B5EF4-FFF2-40B4-BE49-F238E27FC236}">
                    <a16:creationId xmlns:a16="http://schemas.microsoft.com/office/drawing/2014/main" id="{782E8EA7-49AD-41D3-9157-29769CE0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Freeform 697">
                <a:extLst>
                  <a:ext uri="{FF2B5EF4-FFF2-40B4-BE49-F238E27FC236}">
                    <a16:creationId xmlns:a16="http://schemas.microsoft.com/office/drawing/2014/main" id="{82F33996-C45E-4E48-93B2-9D178C088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Freeform 698">
                <a:extLst>
                  <a:ext uri="{FF2B5EF4-FFF2-40B4-BE49-F238E27FC236}">
                    <a16:creationId xmlns:a16="http://schemas.microsoft.com/office/drawing/2014/main" id="{410202A2-D36E-4E4D-BDBA-5028C8298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Freeform 699">
                <a:extLst>
                  <a:ext uri="{FF2B5EF4-FFF2-40B4-BE49-F238E27FC236}">
                    <a16:creationId xmlns:a16="http://schemas.microsoft.com/office/drawing/2014/main" id="{6C0C2A2F-A75E-4865-87DB-F03014DE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Freeform 700">
                <a:extLst>
                  <a:ext uri="{FF2B5EF4-FFF2-40B4-BE49-F238E27FC236}">
                    <a16:creationId xmlns:a16="http://schemas.microsoft.com/office/drawing/2014/main" id="{54BCA13E-86E3-4FDB-98A3-6164E17FE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Freeform 701">
                <a:extLst>
                  <a:ext uri="{FF2B5EF4-FFF2-40B4-BE49-F238E27FC236}">
                    <a16:creationId xmlns:a16="http://schemas.microsoft.com/office/drawing/2014/main" id="{78457F26-70B6-435F-9F3C-CBEA9ED77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Freeform 702">
                <a:extLst>
                  <a:ext uri="{FF2B5EF4-FFF2-40B4-BE49-F238E27FC236}">
                    <a16:creationId xmlns:a16="http://schemas.microsoft.com/office/drawing/2014/main" id="{D6F2A57E-F811-4660-AD0B-70CB7639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Freeform 703">
                <a:extLst>
                  <a:ext uri="{FF2B5EF4-FFF2-40B4-BE49-F238E27FC236}">
                    <a16:creationId xmlns:a16="http://schemas.microsoft.com/office/drawing/2014/main" id="{658E17C2-F956-4418-9D77-D7FADBD2A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Freeform 704">
                <a:extLst>
                  <a:ext uri="{FF2B5EF4-FFF2-40B4-BE49-F238E27FC236}">
                    <a16:creationId xmlns:a16="http://schemas.microsoft.com/office/drawing/2014/main" id="{FB74EFC9-6CB1-40D8-9775-50F5AF3C7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Freeform 705">
                <a:extLst>
                  <a:ext uri="{FF2B5EF4-FFF2-40B4-BE49-F238E27FC236}">
                    <a16:creationId xmlns:a16="http://schemas.microsoft.com/office/drawing/2014/main" id="{0565F3EA-91F7-43B2-BB87-75B09484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Freeform 706">
                <a:extLst>
                  <a:ext uri="{FF2B5EF4-FFF2-40B4-BE49-F238E27FC236}">
                    <a16:creationId xmlns:a16="http://schemas.microsoft.com/office/drawing/2014/main" id="{2861B156-42BC-410C-B0FB-7C2C63A4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Freeform 707">
                <a:extLst>
                  <a:ext uri="{FF2B5EF4-FFF2-40B4-BE49-F238E27FC236}">
                    <a16:creationId xmlns:a16="http://schemas.microsoft.com/office/drawing/2014/main" id="{81F50C6D-16A0-436E-B144-686D1BC1E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Freeform 708">
                <a:extLst>
                  <a:ext uri="{FF2B5EF4-FFF2-40B4-BE49-F238E27FC236}">
                    <a16:creationId xmlns:a16="http://schemas.microsoft.com/office/drawing/2014/main" id="{0A619F37-39DE-4050-BED4-AFB24DC47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Freeform 709">
                <a:extLst>
                  <a:ext uri="{FF2B5EF4-FFF2-40B4-BE49-F238E27FC236}">
                    <a16:creationId xmlns:a16="http://schemas.microsoft.com/office/drawing/2014/main" id="{36287D70-C072-46AF-BC14-E49B15677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Freeform 710">
                <a:extLst>
                  <a:ext uri="{FF2B5EF4-FFF2-40B4-BE49-F238E27FC236}">
                    <a16:creationId xmlns:a16="http://schemas.microsoft.com/office/drawing/2014/main" id="{EBA8A6BB-4EBC-4B10-9CD4-030946CC6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Freeform 711">
                <a:extLst>
                  <a:ext uri="{FF2B5EF4-FFF2-40B4-BE49-F238E27FC236}">
                    <a16:creationId xmlns:a16="http://schemas.microsoft.com/office/drawing/2014/main" id="{41638A38-EAA7-4822-A054-3E6228AEF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Freeform 712">
                <a:extLst>
                  <a:ext uri="{FF2B5EF4-FFF2-40B4-BE49-F238E27FC236}">
                    <a16:creationId xmlns:a16="http://schemas.microsoft.com/office/drawing/2014/main" id="{918DB7EA-BF61-4CD7-9F06-1CD546B47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Freeform 713">
                <a:extLst>
                  <a:ext uri="{FF2B5EF4-FFF2-40B4-BE49-F238E27FC236}">
                    <a16:creationId xmlns:a16="http://schemas.microsoft.com/office/drawing/2014/main" id="{C2B4963B-4657-43B0-BE63-44A74480F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Freeform 714">
                <a:extLst>
                  <a:ext uri="{FF2B5EF4-FFF2-40B4-BE49-F238E27FC236}">
                    <a16:creationId xmlns:a16="http://schemas.microsoft.com/office/drawing/2014/main" id="{CDE442F7-576C-435A-9175-D270130E0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Freeform 715">
                <a:extLst>
                  <a:ext uri="{FF2B5EF4-FFF2-40B4-BE49-F238E27FC236}">
                    <a16:creationId xmlns:a16="http://schemas.microsoft.com/office/drawing/2014/main" id="{1F40E7EF-49F3-4AA0-B154-5DC184096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Freeform 716">
                <a:extLst>
                  <a:ext uri="{FF2B5EF4-FFF2-40B4-BE49-F238E27FC236}">
                    <a16:creationId xmlns:a16="http://schemas.microsoft.com/office/drawing/2014/main" id="{DC409EEA-AD5B-4F96-9C9E-209E8EF8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Freeform 717">
                <a:extLst>
                  <a:ext uri="{FF2B5EF4-FFF2-40B4-BE49-F238E27FC236}">
                    <a16:creationId xmlns:a16="http://schemas.microsoft.com/office/drawing/2014/main" id="{3A83E671-FB1F-4BC3-9FBE-7C8E26DA3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Freeform 718">
                <a:extLst>
                  <a:ext uri="{FF2B5EF4-FFF2-40B4-BE49-F238E27FC236}">
                    <a16:creationId xmlns:a16="http://schemas.microsoft.com/office/drawing/2014/main" id="{299152EF-6C75-4561-AA19-6ED0A570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Freeform 719">
                <a:extLst>
                  <a:ext uri="{FF2B5EF4-FFF2-40B4-BE49-F238E27FC236}">
                    <a16:creationId xmlns:a16="http://schemas.microsoft.com/office/drawing/2014/main" id="{F9DCFE9C-AB5C-480F-B527-FEFE1B046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Freeform 720">
                <a:extLst>
                  <a:ext uri="{FF2B5EF4-FFF2-40B4-BE49-F238E27FC236}">
                    <a16:creationId xmlns:a16="http://schemas.microsoft.com/office/drawing/2014/main" id="{26006AB9-51B1-4D11-B64D-2FD63FC8E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Freeform 721">
                <a:extLst>
                  <a:ext uri="{FF2B5EF4-FFF2-40B4-BE49-F238E27FC236}">
                    <a16:creationId xmlns:a16="http://schemas.microsoft.com/office/drawing/2014/main" id="{A038073A-F1A6-49FB-A2C5-35B5BBC1A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Freeform 722">
                <a:extLst>
                  <a:ext uri="{FF2B5EF4-FFF2-40B4-BE49-F238E27FC236}">
                    <a16:creationId xmlns:a16="http://schemas.microsoft.com/office/drawing/2014/main" id="{058F9966-3BF5-427A-8A19-6CD1AA94B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Freeform 723">
                <a:extLst>
                  <a:ext uri="{FF2B5EF4-FFF2-40B4-BE49-F238E27FC236}">
                    <a16:creationId xmlns:a16="http://schemas.microsoft.com/office/drawing/2014/main" id="{A18D5205-60E2-4B82-9562-DEC2DA08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Freeform 724">
                <a:extLst>
                  <a:ext uri="{FF2B5EF4-FFF2-40B4-BE49-F238E27FC236}">
                    <a16:creationId xmlns:a16="http://schemas.microsoft.com/office/drawing/2014/main" id="{0B44C7F0-613C-4DEE-933D-DC54191C0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Freeform 725">
                <a:extLst>
                  <a:ext uri="{FF2B5EF4-FFF2-40B4-BE49-F238E27FC236}">
                    <a16:creationId xmlns:a16="http://schemas.microsoft.com/office/drawing/2014/main" id="{7C19642F-348E-4F27-99B1-69C2DF70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Freeform 726">
                <a:extLst>
                  <a:ext uri="{FF2B5EF4-FFF2-40B4-BE49-F238E27FC236}">
                    <a16:creationId xmlns:a16="http://schemas.microsoft.com/office/drawing/2014/main" id="{1AC7F78B-3C17-4085-B9EA-36257A7C4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Freeform 727">
                <a:extLst>
                  <a:ext uri="{FF2B5EF4-FFF2-40B4-BE49-F238E27FC236}">
                    <a16:creationId xmlns:a16="http://schemas.microsoft.com/office/drawing/2014/main" id="{803DA602-B4F3-424F-AE8B-C060F2478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Freeform 728">
                <a:extLst>
                  <a:ext uri="{FF2B5EF4-FFF2-40B4-BE49-F238E27FC236}">
                    <a16:creationId xmlns:a16="http://schemas.microsoft.com/office/drawing/2014/main" id="{C74A2E65-0186-4718-9DE8-16DDB725D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Freeform 729">
                <a:extLst>
                  <a:ext uri="{FF2B5EF4-FFF2-40B4-BE49-F238E27FC236}">
                    <a16:creationId xmlns:a16="http://schemas.microsoft.com/office/drawing/2014/main" id="{98BBAF2D-6A3F-45B6-B36C-37AB39DBD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Freeform 730">
                <a:extLst>
                  <a:ext uri="{FF2B5EF4-FFF2-40B4-BE49-F238E27FC236}">
                    <a16:creationId xmlns:a16="http://schemas.microsoft.com/office/drawing/2014/main" id="{09536EAC-AE83-4A93-9C76-F70604597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Freeform 731">
                <a:extLst>
                  <a:ext uri="{FF2B5EF4-FFF2-40B4-BE49-F238E27FC236}">
                    <a16:creationId xmlns:a16="http://schemas.microsoft.com/office/drawing/2014/main" id="{10CB55DD-045B-45CA-867E-466788B6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Freeform 732">
                <a:extLst>
                  <a:ext uri="{FF2B5EF4-FFF2-40B4-BE49-F238E27FC236}">
                    <a16:creationId xmlns:a16="http://schemas.microsoft.com/office/drawing/2014/main" id="{5AAEF861-A299-44C4-BE69-19BF641B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Freeform 733">
                <a:extLst>
                  <a:ext uri="{FF2B5EF4-FFF2-40B4-BE49-F238E27FC236}">
                    <a16:creationId xmlns:a16="http://schemas.microsoft.com/office/drawing/2014/main" id="{24C087A8-8E90-4D44-A7C6-23EBE6F2C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Freeform 734">
                <a:extLst>
                  <a:ext uri="{FF2B5EF4-FFF2-40B4-BE49-F238E27FC236}">
                    <a16:creationId xmlns:a16="http://schemas.microsoft.com/office/drawing/2014/main" id="{95687FBE-D5D7-49E1-9411-BC056F98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Freeform 735">
                <a:extLst>
                  <a:ext uri="{FF2B5EF4-FFF2-40B4-BE49-F238E27FC236}">
                    <a16:creationId xmlns:a16="http://schemas.microsoft.com/office/drawing/2014/main" id="{42370EB4-9D87-479D-BF2A-9EBABFC20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Freeform 736">
                <a:extLst>
                  <a:ext uri="{FF2B5EF4-FFF2-40B4-BE49-F238E27FC236}">
                    <a16:creationId xmlns:a16="http://schemas.microsoft.com/office/drawing/2014/main" id="{2D1C709D-D6CD-42AF-BD41-F21D2E11B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Freeform 737">
                <a:extLst>
                  <a:ext uri="{FF2B5EF4-FFF2-40B4-BE49-F238E27FC236}">
                    <a16:creationId xmlns:a16="http://schemas.microsoft.com/office/drawing/2014/main" id="{D12BA594-7855-4090-91AE-A68FE8072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Freeform 738">
                <a:extLst>
                  <a:ext uri="{FF2B5EF4-FFF2-40B4-BE49-F238E27FC236}">
                    <a16:creationId xmlns:a16="http://schemas.microsoft.com/office/drawing/2014/main" id="{801CF47C-B820-465D-BF64-E19351312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Freeform 739">
                <a:extLst>
                  <a:ext uri="{FF2B5EF4-FFF2-40B4-BE49-F238E27FC236}">
                    <a16:creationId xmlns:a16="http://schemas.microsoft.com/office/drawing/2014/main" id="{3040C8E4-637A-4F7F-8C15-34328312B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Freeform 740">
                <a:extLst>
                  <a:ext uri="{FF2B5EF4-FFF2-40B4-BE49-F238E27FC236}">
                    <a16:creationId xmlns:a16="http://schemas.microsoft.com/office/drawing/2014/main" id="{65C1C7B3-B4F9-47A8-892F-25E014D6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Freeform 741">
                <a:extLst>
                  <a:ext uri="{FF2B5EF4-FFF2-40B4-BE49-F238E27FC236}">
                    <a16:creationId xmlns:a16="http://schemas.microsoft.com/office/drawing/2014/main" id="{CB152CEC-28D3-47F3-8529-A9C6C5312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Freeform 742">
                <a:extLst>
                  <a:ext uri="{FF2B5EF4-FFF2-40B4-BE49-F238E27FC236}">
                    <a16:creationId xmlns:a16="http://schemas.microsoft.com/office/drawing/2014/main" id="{C345E961-E39B-4C59-B574-725FE9C5B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Freeform 743">
                <a:extLst>
                  <a:ext uri="{FF2B5EF4-FFF2-40B4-BE49-F238E27FC236}">
                    <a16:creationId xmlns:a16="http://schemas.microsoft.com/office/drawing/2014/main" id="{F2E1FA39-8B3D-4022-8B8A-D1F1D110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Freeform 744">
                <a:extLst>
                  <a:ext uri="{FF2B5EF4-FFF2-40B4-BE49-F238E27FC236}">
                    <a16:creationId xmlns:a16="http://schemas.microsoft.com/office/drawing/2014/main" id="{73B35F2C-B08D-460C-9AC5-430096C20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Freeform 745">
                <a:extLst>
                  <a:ext uri="{FF2B5EF4-FFF2-40B4-BE49-F238E27FC236}">
                    <a16:creationId xmlns:a16="http://schemas.microsoft.com/office/drawing/2014/main" id="{56B880C2-86E1-43EF-9E17-ABF0F4C2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Freeform 746">
                <a:extLst>
                  <a:ext uri="{FF2B5EF4-FFF2-40B4-BE49-F238E27FC236}">
                    <a16:creationId xmlns:a16="http://schemas.microsoft.com/office/drawing/2014/main" id="{91956BBE-36B5-41CE-BDB1-D2FB89CA4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Freeform 747">
                <a:extLst>
                  <a:ext uri="{FF2B5EF4-FFF2-40B4-BE49-F238E27FC236}">
                    <a16:creationId xmlns:a16="http://schemas.microsoft.com/office/drawing/2014/main" id="{F15F0BED-CC81-49CE-A37A-41A6E0E3A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Freeform 748">
                <a:extLst>
                  <a:ext uri="{FF2B5EF4-FFF2-40B4-BE49-F238E27FC236}">
                    <a16:creationId xmlns:a16="http://schemas.microsoft.com/office/drawing/2014/main" id="{F87E9782-8C70-4830-A167-788A79EAC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Freeform 749">
                <a:extLst>
                  <a:ext uri="{FF2B5EF4-FFF2-40B4-BE49-F238E27FC236}">
                    <a16:creationId xmlns:a16="http://schemas.microsoft.com/office/drawing/2014/main" id="{74872A45-D287-4454-BB8E-6A45CEB07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Freeform 750">
                <a:extLst>
                  <a:ext uri="{FF2B5EF4-FFF2-40B4-BE49-F238E27FC236}">
                    <a16:creationId xmlns:a16="http://schemas.microsoft.com/office/drawing/2014/main" id="{0C224D36-DD8C-40CC-A2D5-85B20EAFD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Freeform 751">
                <a:extLst>
                  <a:ext uri="{FF2B5EF4-FFF2-40B4-BE49-F238E27FC236}">
                    <a16:creationId xmlns:a16="http://schemas.microsoft.com/office/drawing/2014/main" id="{D8CBCB3C-7BBA-4125-8762-9B7A6878C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Freeform 752">
                <a:extLst>
                  <a:ext uri="{FF2B5EF4-FFF2-40B4-BE49-F238E27FC236}">
                    <a16:creationId xmlns:a16="http://schemas.microsoft.com/office/drawing/2014/main" id="{0D76D28C-B98B-47E8-B6C2-CA60F8916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Freeform 753">
                <a:extLst>
                  <a:ext uri="{FF2B5EF4-FFF2-40B4-BE49-F238E27FC236}">
                    <a16:creationId xmlns:a16="http://schemas.microsoft.com/office/drawing/2014/main" id="{6910A3DA-44E5-4048-94E7-4AD978C36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Freeform 754">
                <a:extLst>
                  <a:ext uri="{FF2B5EF4-FFF2-40B4-BE49-F238E27FC236}">
                    <a16:creationId xmlns:a16="http://schemas.microsoft.com/office/drawing/2014/main" id="{12B617AB-A171-47C1-9526-00516CF7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Freeform 755">
                <a:extLst>
                  <a:ext uri="{FF2B5EF4-FFF2-40B4-BE49-F238E27FC236}">
                    <a16:creationId xmlns:a16="http://schemas.microsoft.com/office/drawing/2014/main" id="{7366B938-D98C-40BD-A6DE-E296F8F03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Freeform 756">
                <a:extLst>
                  <a:ext uri="{FF2B5EF4-FFF2-40B4-BE49-F238E27FC236}">
                    <a16:creationId xmlns:a16="http://schemas.microsoft.com/office/drawing/2014/main" id="{C4CE06CC-61B7-4D7B-A9B7-B2A97FBD7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Freeform 757">
                <a:extLst>
                  <a:ext uri="{FF2B5EF4-FFF2-40B4-BE49-F238E27FC236}">
                    <a16:creationId xmlns:a16="http://schemas.microsoft.com/office/drawing/2014/main" id="{3CBB2F6B-E79E-485B-BD41-6AEA4E4A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Freeform 758">
                <a:extLst>
                  <a:ext uri="{FF2B5EF4-FFF2-40B4-BE49-F238E27FC236}">
                    <a16:creationId xmlns:a16="http://schemas.microsoft.com/office/drawing/2014/main" id="{26C38746-2F9A-4A89-AC24-0B3AE714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Freeform 759">
                <a:extLst>
                  <a:ext uri="{FF2B5EF4-FFF2-40B4-BE49-F238E27FC236}">
                    <a16:creationId xmlns:a16="http://schemas.microsoft.com/office/drawing/2014/main" id="{41F7FDCB-927A-4988-A61D-C4E02364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Freeform 760">
                <a:extLst>
                  <a:ext uri="{FF2B5EF4-FFF2-40B4-BE49-F238E27FC236}">
                    <a16:creationId xmlns:a16="http://schemas.microsoft.com/office/drawing/2014/main" id="{B565EB6E-B2AC-4EA8-A566-D204F106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Freeform 761">
                <a:extLst>
                  <a:ext uri="{FF2B5EF4-FFF2-40B4-BE49-F238E27FC236}">
                    <a16:creationId xmlns:a16="http://schemas.microsoft.com/office/drawing/2014/main" id="{21981993-CA7A-4C43-B045-EC41231F7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Freeform 762">
                <a:extLst>
                  <a:ext uri="{FF2B5EF4-FFF2-40B4-BE49-F238E27FC236}">
                    <a16:creationId xmlns:a16="http://schemas.microsoft.com/office/drawing/2014/main" id="{1F498278-DDC6-41E8-ADA2-878D034D1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Freeform 763">
                <a:extLst>
                  <a:ext uri="{FF2B5EF4-FFF2-40B4-BE49-F238E27FC236}">
                    <a16:creationId xmlns:a16="http://schemas.microsoft.com/office/drawing/2014/main" id="{9B9AA6BE-DCBB-4972-8150-39CE1B718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Freeform 764">
                <a:extLst>
                  <a:ext uri="{FF2B5EF4-FFF2-40B4-BE49-F238E27FC236}">
                    <a16:creationId xmlns:a16="http://schemas.microsoft.com/office/drawing/2014/main" id="{1CE1DD46-D429-43DF-BECB-BF620AF33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Freeform 765">
                <a:extLst>
                  <a:ext uri="{FF2B5EF4-FFF2-40B4-BE49-F238E27FC236}">
                    <a16:creationId xmlns:a16="http://schemas.microsoft.com/office/drawing/2014/main" id="{66FC2128-76C1-4D72-93D0-71176FC09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Freeform 766">
                <a:extLst>
                  <a:ext uri="{FF2B5EF4-FFF2-40B4-BE49-F238E27FC236}">
                    <a16:creationId xmlns:a16="http://schemas.microsoft.com/office/drawing/2014/main" id="{1024C47C-687D-4361-A4D1-E38DE01E6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Freeform 767">
                <a:extLst>
                  <a:ext uri="{FF2B5EF4-FFF2-40B4-BE49-F238E27FC236}">
                    <a16:creationId xmlns:a16="http://schemas.microsoft.com/office/drawing/2014/main" id="{F4E36F05-5343-4A20-B8E3-2C4E3BDAB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Freeform 768">
                <a:extLst>
                  <a:ext uri="{FF2B5EF4-FFF2-40B4-BE49-F238E27FC236}">
                    <a16:creationId xmlns:a16="http://schemas.microsoft.com/office/drawing/2014/main" id="{6389D098-F8A5-440A-887D-0E21F3822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Freeform 769">
                <a:extLst>
                  <a:ext uri="{FF2B5EF4-FFF2-40B4-BE49-F238E27FC236}">
                    <a16:creationId xmlns:a16="http://schemas.microsoft.com/office/drawing/2014/main" id="{35AE50BD-A796-4B4B-9C86-562A22061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Freeform 770">
                <a:extLst>
                  <a:ext uri="{FF2B5EF4-FFF2-40B4-BE49-F238E27FC236}">
                    <a16:creationId xmlns:a16="http://schemas.microsoft.com/office/drawing/2014/main" id="{27DB0122-6EFD-4BEF-9738-F4146728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Freeform 771">
                <a:extLst>
                  <a:ext uri="{FF2B5EF4-FFF2-40B4-BE49-F238E27FC236}">
                    <a16:creationId xmlns:a16="http://schemas.microsoft.com/office/drawing/2014/main" id="{25168F4B-88E0-4DC2-80BC-2C76BB637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Freeform 772">
                <a:extLst>
                  <a:ext uri="{FF2B5EF4-FFF2-40B4-BE49-F238E27FC236}">
                    <a16:creationId xmlns:a16="http://schemas.microsoft.com/office/drawing/2014/main" id="{AF62D751-A29C-420B-BEB1-B5160DC1B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Freeform 773">
                <a:extLst>
                  <a:ext uri="{FF2B5EF4-FFF2-40B4-BE49-F238E27FC236}">
                    <a16:creationId xmlns:a16="http://schemas.microsoft.com/office/drawing/2014/main" id="{1ECA522E-1B80-40FD-AF05-4DA2044D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Freeform 774">
                <a:extLst>
                  <a:ext uri="{FF2B5EF4-FFF2-40B4-BE49-F238E27FC236}">
                    <a16:creationId xmlns:a16="http://schemas.microsoft.com/office/drawing/2014/main" id="{F0FABE59-8E1F-4A80-80E8-6B5B04168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Freeform 775">
                <a:extLst>
                  <a:ext uri="{FF2B5EF4-FFF2-40B4-BE49-F238E27FC236}">
                    <a16:creationId xmlns:a16="http://schemas.microsoft.com/office/drawing/2014/main" id="{ED68EAF5-4D99-4FB8-97CA-390BC317F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Freeform 776">
                <a:extLst>
                  <a:ext uri="{FF2B5EF4-FFF2-40B4-BE49-F238E27FC236}">
                    <a16:creationId xmlns:a16="http://schemas.microsoft.com/office/drawing/2014/main" id="{6DF78EE9-A110-4567-9960-0A1BD85D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Freeform 777">
                <a:extLst>
                  <a:ext uri="{FF2B5EF4-FFF2-40B4-BE49-F238E27FC236}">
                    <a16:creationId xmlns:a16="http://schemas.microsoft.com/office/drawing/2014/main" id="{E280AE83-6B7C-49B9-8E9A-F4174FB9D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Freeform 778">
                <a:extLst>
                  <a:ext uri="{FF2B5EF4-FFF2-40B4-BE49-F238E27FC236}">
                    <a16:creationId xmlns:a16="http://schemas.microsoft.com/office/drawing/2014/main" id="{D37DE7E1-572F-41A3-B36A-F83C35E6F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Freeform 779">
                <a:extLst>
                  <a:ext uri="{FF2B5EF4-FFF2-40B4-BE49-F238E27FC236}">
                    <a16:creationId xmlns:a16="http://schemas.microsoft.com/office/drawing/2014/main" id="{03470810-A575-4625-8F40-5AB2782D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Freeform 780">
                <a:extLst>
                  <a:ext uri="{FF2B5EF4-FFF2-40B4-BE49-F238E27FC236}">
                    <a16:creationId xmlns:a16="http://schemas.microsoft.com/office/drawing/2014/main" id="{C8C6AB83-59D3-4598-B9DE-FD012399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Freeform 781">
                <a:extLst>
                  <a:ext uri="{FF2B5EF4-FFF2-40B4-BE49-F238E27FC236}">
                    <a16:creationId xmlns:a16="http://schemas.microsoft.com/office/drawing/2014/main" id="{4F04F69B-AE57-4CC7-AAF2-C3AEA3AF5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Freeform 782">
                <a:extLst>
                  <a:ext uri="{FF2B5EF4-FFF2-40B4-BE49-F238E27FC236}">
                    <a16:creationId xmlns:a16="http://schemas.microsoft.com/office/drawing/2014/main" id="{BB4EF94F-234A-42B3-936E-7EF334207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Freeform 783">
                <a:extLst>
                  <a:ext uri="{FF2B5EF4-FFF2-40B4-BE49-F238E27FC236}">
                    <a16:creationId xmlns:a16="http://schemas.microsoft.com/office/drawing/2014/main" id="{92809430-AE8F-4099-8549-D272FCF3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Freeform 784">
                <a:extLst>
                  <a:ext uri="{FF2B5EF4-FFF2-40B4-BE49-F238E27FC236}">
                    <a16:creationId xmlns:a16="http://schemas.microsoft.com/office/drawing/2014/main" id="{5B38AB13-72D5-4D00-995E-E20E8C340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Freeform 785">
                <a:extLst>
                  <a:ext uri="{FF2B5EF4-FFF2-40B4-BE49-F238E27FC236}">
                    <a16:creationId xmlns:a16="http://schemas.microsoft.com/office/drawing/2014/main" id="{B3FF1219-385D-42EF-A8C2-6D931ABA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Freeform 786">
                <a:extLst>
                  <a:ext uri="{FF2B5EF4-FFF2-40B4-BE49-F238E27FC236}">
                    <a16:creationId xmlns:a16="http://schemas.microsoft.com/office/drawing/2014/main" id="{09E8B818-7080-4360-B3F6-B276FAD7C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Freeform 787">
                <a:extLst>
                  <a:ext uri="{FF2B5EF4-FFF2-40B4-BE49-F238E27FC236}">
                    <a16:creationId xmlns:a16="http://schemas.microsoft.com/office/drawing/2014/main" id="{DC71A7AC-1954-4883-ADA2-11E473F7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Freeform 788">
                <a:extLst>
                  <a:ext uri="{FF2B5EF4-FFF2-40B4-BE49-F238E27FC236}">
                    <a16:creationId xmlns:a16="http://schemas.microsoft.com/office/drawing/2014/main" id="{182A988C-557D-431D-AAD6-AE3E5496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Freeform 789">
                <a:extLst>
                  <a:ext uri="{FF2B5EF4-FFF2-40B4-BE49-F238E27FC236}">
                    <a16:creationId xmlns:a16="http://schemas.microsoft.com/office/drawing/2014/main" id="{D5871AA8-077E-4ACB-AA1A-D8D38A5FD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Freeform 790">
                <a:extLst>
                  <a:ext uri="{FF2B5EF4-FFF2-40B4-BE49-F238E27FC236}">
                    <a16:creationId xmlns:a16="http://schemas.microsoft.com/office/drawing/2014/main" id="{B2374331-366C-4B96-8775-455C6266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Freeform 791">
                <a:extLst>
                  <a:ext uri="{FF2B5EF4-FFF2-40B4-BE49-F238E27FC236}">
                    <a16:creationId xmlns:a16="http://schemas.microsoft.com/office/drawing/2014/main" id="{FB86E6C9-FB44-4B12-959C-671724AE3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Freeform 792">
                <a:extLst>
                  <a:ext uri="{FF2B5EF4-FFF2-40B4-BE49-F238E27FC236}">
                    <a16:creationId xmlns:a16="http://schemas.microsoft.com/office/drawing/2014/main" id="{12349B8F-414A-4DC7-999D-50E38DD14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Freeform 793">
                <a:extLst>
                  <a:ext uri="{FF2B5EF4-FFF2-40B4-BE49-F238E27FC236}">
                    <a16:creationId xmlns:a16="http://schemas.microsoft.com/office/drawing/2014/main" id="{9DE9468C-10CD-4D40-B365-370A5162E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Freeform 794">
                <a:extLst>
                  <a:ext uri="{FF2B5EF4-FFF2-40B4-BE49-F238E27FC236}">
                    <a16:creationId xmlns:a16="http://schemas.microsoft.com/office/drawing/2014/main" id="{A45905D4-7EFC-43AA-B0E2-6ED74C0E1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Freeform 795">
                <a:extLst>
                  <a:ext uri="{FF2B5EF4-FFF2-40B4-BE49-F238E27FC236}">
                    <a16:creationId xmlns:a16="http://schemas.microsoft.com/office/drawing/2014/main" id="{08FB3F21-60EE-49F1-B4F1-2A31FAB75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Freeform 796">
                <a:extLst>
                  <a:ext uri="{FF2B5EF4-FFF2-40B4-BE49-F238E27FC236}">
                    <a16:creationId xmlns:a16="http://schemas.microsoft.com/office/drawing/2014/main" id="{673C7894-096F-4DF1-A393-DBA4971A9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Freeform 797">
                <a:extLst>
                  <a:ext uri="{FF2B5EF4-FFF2-40B4-BE49-F238E27FC236}">
                    <a16:creationId xmlns:a16="http://schemas.microsoft.com/office/drawing/2014/main" id="{226150E3-C90C-49E5-88BF-09AF26EF0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Freeform 798">
                <a:extLst>
                  <a:ext uri="{FF2B5EF4-FFF2-40B4-BE49-F238E27FC236}">
                    <a16:creationId xmlns:a16="http://schemas.microsoft.com/office/drawing/2014/main" id="{7A4E41F3-0DC7-4E37-9CE6-EB1D73373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Freeform 799">
                <a:extLst>
                  <a:ext uri="{FF2B5EF4-FFF2-40B4-BE49-F238E27FC236}">
                    <a16:creationId xmlns:a16="http://schemas.microsoft.com/office/drawing/2014/main" id="{354FE5F2-067C-4B56-A9AA-3DA52BB88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" name="Freeform 800">
                <a:extLst>
                  <a:ext uri="{FF2B5EF4-FFF2-40B4-BE49-F238E27FC236}">
                    <a16:creationId xmlns:a16="http://schemas.microsoft.com/office/drawing/2014/main" id="{2AB1F127-5221-4191-BB77-744D88FD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Freeform 801">
                <a:extLst>
                  <a:ext uri="{FF2B5EF4-FFF2-40B4-BE49-F238E27FC236}">
                    <a16:creationId xmlns:a16="http://schemas.microsoft.com/office/drawing/2014/main" id="{3501871C-07BE-488D-B4E5-B4A8B6505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Freeform 802">
                <a:extLst>
                  <a:ext uri="{FF2B5EF4-FFF2-40B4-BE49-F238E27FC236}">
                    <a16:creationId xmlns:a16="http://schemas.microsoft.com/office/drawing/2014/main" id="{EEE62CF6-9D58-4AB1-BA48-2100A12F9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Freeform 803">
                <a:extLst>
                  <a:ext uri="{FF2B5EF4-FFF2-40B4-BE49-F238E27FC236}">
                    <a16:creationId xmlns:a16="http://schemas.microsoft.com/office/drawing/2014/main" id="{1A36C00A-AB86-4A32-81E7-0EF3358AB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Freeform 804">
                <a:extLst>
                  <a:ext uri="{FF2B5EF4-FFF2-40B4-BE49-F238E27FC236}">
                    <a16:creationId xmlns:a16="http://schemas.microsoft.com/office/drawing/2014/main" id="{828E3364-3E98-48F3-87E2-93ED6DD9F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Freeform 805">
                <a:extLst>
                  <a:ext uri="{FF2B5EF4-FFF2-40B4-BE49-F238E27FC236}">
                    <a16:creationId xmlns:a16="http://schemas.microsoft.com/office/drawing/2014/main" id="{9213FC9C-0C96-4617-B1B6-11B2C652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Freeform 806">
                <a:extLst>
                  <a:ext uri="{FF2B5EF4-FFF2-40B4-BE49-F238E27FC236}">
                    <a16:creationId xmlns:a16="http://schemas.microsoft.com/office/drawing/2014/main" id="{8092212B-6A33-48F6-AACE-67A7966D4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Freeform 807">
                <a:extLst>
                  <a:ext uri="{FF2B5EF4-FFF2-40B4-BE49-F238E27FC236}">
                    <a16:creationId xmlns:a16="http://schemas.microsoft.com/office/drawing/2014/main" id="{1FA54FAE-CD7E-4B01-A9CB-5710A84EC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Freeform 808">
                <a:extLst>
                  <a:ext uri="{FF2B5EF4-FFF2-40B4-BE49-F238E27FC236}">
                    <a16:creationId xmlns:a16="http://schemas.microsoft.com/office/drawing/2014/main" id="{00B27731-C4B8-4A36-BDAB-8DAB91BF8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Freeform 809">
                <a:extLst>
                  <a:ext uri="{FF2B5EF4-FFF2-40B4-BE49-F238E27FC236}">
                    <a16:creationId xmlns:a16="http://schemas.microsoft.com/office/drawing/2014/main" id="{A298755C-A5D8-495C-A40E-B26205087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Freeform 810">
                <a:extLst>
                  <a:ext uri="{FF2B5EF4-FFF2-40B4-BE49-F238E27FC236}">
                    <a16:creationId xmlns:a16="http://schemas.microsoft.com/office/drawing/2014/main" id="{7F545DC8-9003-434B-B622-07D438529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Freeform 811">
                <a:extLst>
                  <a:ext uri="{FF2B5EF4-FFF2-40B4-BE49-F238E27FC236}">
                    <a16:creationId xmlns:a16="http://schemas.microsoft.com/office/drawing/2014/main" id="{0FB757A4-3F3D-4683-AA01-64265AADE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Freeform 812">
                <a:extLst>
                  <a:ext uri="{FF2B5EF4-FFF2-40B4-BE49-F238E27FC236}">
                    <a16:creationId xmlns:a16="http://schemas.microsoft.com/office/drawing/2014/main" id="{820847FC-34CD-4CA0-A801-80EB2B8E7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1" name="Freeform 813">
                <a:extLst>
                  <a:ext uri="{FF2B5EF4-FFF2-40B4-BE49-F238E27FC236}">
                    <a16:creationId xmlns:a16="http://schemas.microsoft.com/office/drawing/2014/main" id="{443C2C7E-B954-4CEA-99D2-2E39E0C5B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2" name="Freeform 814">
                <a:extLst>
                  <a:ext uri="{FF2B5EF4-FFF2-40B4-BE49-F238E27FC236}">
                    <a16:creationId xmlns:a16="http://schemas.microsoft.com/office/drawing/2014/main" id="{59888545-F83D-4CA3-AB93-DFC154E9F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3" name="Freeform 815">
                <a:extLst>
                  <a:ext uri="{FF2B5EF4-FFF2-40B4-BE49-F238E27FC236}">
                    <a16:creationId xmlns:a16="http://schemas.microsoft.com/office/drawing/2014/main" id="{34504A80-F0AA-479B-A306-E1C11198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4" name="Freeform 816">
                <a:extLst>
                  <a:ext uri="{FF2B5EF4-FFF2-40B4-BE49-F238E27FC236}">
                    <a16:creationId xmlns:a16="http://schemas.microsoft.com/office/drawing/2014/main" id="{08649847-D78A-42A3-A2BA-CE71DBC31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817">
                <a:extLst>
                  <a:ext uri="{FF2B5EF4-FFF2-40B4-BE49-F238E27FC236}">
                    <a16:creationId xmlns:a16="http://schemas.microsoft.com/office/drawing/2014/main" id="{15614EEB-203A-43CD-B98F-9EB35FA01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Freeform 818">
                <a:extLst>
                  <a:ext uri="{FF2B5EF4-FFF2-40B4-BE49-F238E27FC236}">
                    <a16:creationId xmlns:a16="http://schemas.microsoft.com/office/drawing/2014/main" id="{3B9372A4-2C46-4732-9AF7-CA077073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Freeform 819">
                <a:extLst>
                  <a:ext uri="{FF2B5EF4-FFF2-40B4-BE49-F238E27FC236}">
                    <a16:creationId xmlns:a16="http://schemas.microsoft.com/office/drawing/2014/main" id="{CE9DA6C0-8D6C-463B-835D-33D827CA3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Freeform 820">
                <a:extLst>
                  <a:ext uri="{FF2B5EF4-FFF2-40B4-BE49-F238E27FC236}">
                    <a16:creationId xmlns:a16="http://schemas.microsoft.com/office/drawing/2014/main" id="{D844D7B2-25A2-446C-A22B-7FCEED23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Freeform 821">
                <a:extLst>
                  <a:ext uri="{FF2B5EF4-FFF2-40B4-BE49-F238E27FC236}">
                    <a16:creationId xmlns:a16="http://schemas.microsoft.com/office/drawing/2014/main" id="{199C9E45-454C-4EE9-99F7-2BA1DFB1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" name="Freeform 822">
                <a:extLst>
                  <a:ext uri="{FF2B5EF4-FFF2-40B4-BE49-F238E27FC236}">
                    <a16:creationId xmlns:a16="http://schemas.microsoft.com/office/drawing/2014/main" id="{35793C97-2E44-41A6-B477-C54ECB20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823">
                <a:extLst>
                  <a:ext uri="{FF2B5EF4-FFF2-40B4-BE49-F238E27FC236}">
                    <a16:creationId xmlns:a16="http://schemas.microsoft.com/office/drawing/2014/main" id="{551C361E-FCD1-4D33-8EF5-31D54CB6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Freeform 824">
                <a:extLst>
                  <a:ext uri="{FF2B5EF4-FFF2-40B4-BE49-F238E27FC236}">
                    <a16:creationId xmlns:a16="http://schemas.microsoft.com/office/drawing/2014/main" id="{90BF4E21-B0B4-4BB2-8D44-6D5179C2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Freeform 825">
                <a:extLst>
                  <a:ext uri="{FF2B5EF4-FFF2-40B4-BE49-F238E27FC236}">
                    <a16:creationId xmlns:a16="http://schemas.microsoft.com/office/drawing/2014/main" id="{2922A908-2D4C-439A-AFF3-CD955CD6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Freeform 826">
                <a:extLst>
                  <a:ext uri="{FF2B5EF4-FFF2-40B4-BE49-F238E27FC236}">
                    <a16:creationId xmlns:a16="http://schemas.microsoft.com/office/drawing/2014/main" id="{D1DB025F-1B92-4D36-949C-F1FA275EF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Freeform 827">
                <a:extLst>
                  <a:ext uri="{FF2B5EF4-FFF2-40B4-BE49-F238E27FC236}">
                    <a16:creationId xmlns:a16="http://schemas.microsoft.com/office/drawing/2014/main" id="{FC8AD6E2-0EAF-4FC1-9EA6-EAFCEF8E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" name="Freeform 828">
                <a:extLst>
                  <a:ext uri="{FF2B5EF4-FFF2-40B4-BE49-F238E27FC236}">
                    <a16:creationId xmlns:a16="http://schemas.microsoft.com/office/drawing/2014/main" id="{97BC84B1-3334-445F-AE98-0DEFC9769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829">
                <a:extLst>
                  <a:ext uri="{FF2B5EF4-FFF2-40B4-BE49-F238E27FC236}">
                    <a16:creationId xmlns:a16="http://schemas.microsoft.com/office/drawing/2014/main" id="{A9B45114-9A86-4E04-9F36-A3A2B91C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Freeform 830">
                <a:extLst>
                  <a:ext uri="{FF2B5EF4-FFF2-40B4-BE49-F238E27FC236}">
                    <a16:creationId xmlns:a16="http://schemas.microsoft.com/office/drawing/2014/main" id="{90D580CE-45C2-48F2-8CBD-62A3380AD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Freeform 831">
                <a:extLst>
                  <a:ext uri="{FF2B5EF4-FFF2-40B4-BE49-F238E27FC236}">
                    <a16:creationId xmlns:a16="http://schemas.microsoft.com/office/drawing/2014/main" id="{8DFAF651-B414-46BD-B3D1-1A96EFC03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Freeform 832">
                <a:extLst>
                  <a:ext uri="{FF2B5EF4-FFF2-40B4-BE49-F238E27FC236}">
                    <a16:creationId xmlns:a16="http://schemas.microsoft.com/office/drawing/2014/main" id="{CF7CCD96-37A0-4D4D-8276-A216A33F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Freeform 833">
                <a:extLst>
                  <a:ext uri="{FF2B5EF4-FFF2-40B4-BE49-F238E27FC236}">
                    <a16:creationId xmlns:a16="http://schemas.microsoft.com/office/drawing/2014/main" id="{29FD74DD-8613-4969-A04D-552DCEDD7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" name="Freeform 834">
                <a:extLst>
                  <a:ext uri="{FF2B5EF4-FFF2-40B4-BE49-F238E27FC236}">
                    <a16:creationId xmlns:a16="http://schemas.microsoft.com/office/drawing/2014/main" id="{3D2C5ADD-B128-4239-83CE-77870CB31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835">
                <a:extLst>
                  <a:ext uri="{FF2B5EF4-FFF2-40B4-BE49-F238E27FC236}">
                    <a16:creationId xmlns:a16="http://schemas.microsoft.com/office/drawing/2014/main" id="{7E446B91-FB8C-4578-A406-9C5B63BE7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Freeform 836">
                <a:extLst>
                  <a:ext uri="{FF2B5EF4-FFF2-40B4-BE49-F238E27FC236}">
                    <a16:creationId xmlns:a16="http://schemas.microsoft.com/office/drawing/2014/main" id="{37B0B86D-EBDE-4FE7-8A04-D593E207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Freeform 837">
                <a:extLst>
                  <a:ext uri="{FF2B5EF4-FFF2-40B4-BE49-F238E27FC236}">
                    <a16:creationId xmlns:a16="http://schemas.microsoft.com/office/drawing/2014/main" id="{492E9C5C-0B3E-4DCF-B35B-BA3E374CB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Freeform 838">
                <a:extLst>
                  <a:ext uri="{FF2B5EF4-FFF2-40B4-BE49-F238E27FC236}">
                    <a16:creationId xmlns:a16="http://schemas.microsoft.com/office/drawing/2014/main" id="{35CF3673-E02A-4F1D-93FE-9C1E2101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Freeform 839">
                <a:extLst>
                  <a:ext uri="{FF2B5EF4-FFF2-40B4-BE49-F238E27FC236}">
                    <a16:creationId xmlns:a16="http://schemas.microsoft.com/office/drawing/2014/main" id="{C8BAA66A-88D4-49E7-B263-FEF4236B9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" name="Freeform 840">
                <a:extLst>
                  <a:ext uri="{FF2B5EF4-FFF2-40B4-BE49-F238E27FC236}">
                    <a16:creationId xmlns:a16="http://schemas.microsoft.com/office/drawing/2014/main" id="{178B4CE3-FE1F-42E8-80D6-3CEC7366E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" name="Freeform 841">
                <a:extLst>
                  <a:ext uri="{FF2B5EF4-FFF2-40B4-BE49-F238E27FC236}">
                    <a16:creationId xmlns:a16="http://schemas.microsoft.com/office/drawing/2014/main" id="{7F08AB0C-4378-444D-B8BF-FEF7814A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" name="Freeform 842">
                <a:extLst>
                  <a:ext uri="{FF2B5EF4-FFF2-40B4-BE49-F238E27FC236}">
                    <a16:creationId xmlns:a16="http://schemas.microsoft.com/office/drawing/2014/main" id="{976B0D8E-1C8E-4E67-84A0-28ED77ABF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" name="Freeform 843">
                <a:extLst>
                  <a:ext uri="{FF2B5EF4-FFF2-40B4-BE49-F238E27FC236}">
                    <a16:creationId xmlns:a16="http://schemas.microsoft.com/office/drawing/2014/main" id="{FB56A7B2-4170-409F-99A5-E2DDB0727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" name="Freeform 844">
                <a:extLst>
                  <a:ext uri="{FF2B5EF4-FFF2-40B4-BE49-F238E27FC236}">
                    <a16:creationId xmlns:a16="http://schemas.microsoft.com/office/drawing/2014/main" id="{DF1D7A82-8897-4F25-8C4E-03F572A14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845">
                <a:extLst>
                  <a:ext uri="{FF2B5EF4-FFF2-40B4-BE49-F238E27FC236}">
                    <a16:creationId xmlns:a16="http://schemas.microsoft.com/office/drawing/2014/main" id="{058E0EF5-0D96-401A-A756-310A49353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846">
                <a:extLst>
                  <a:ext uri="{FF2B5EF4-FFF2-40B4-BE49-F238E27FC236}">
                    <a16:creationId xmlns:a16="http://schemas.microsoft.com/office/drawing/2014/main" id="{96692101-8D37-4752-AB6F-90BB3B4E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847">
                <a:extLst>
                  <a:ext uri="{FF2B5EF4-FFF2-40B4-BE49-F238E27FC236}">
                    <a16:creationId xmlns:a16="http://schemas.microsoft.com/office/drawing/2014/main" id="{EA2B39E3-BA37-446A-A4F2-954C1C78E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848">
                <a:extLst>
                  <a:ext uri="{FF2B5EF4-FFF2-40B4-BE49-F238E27FC236}">
                    <a16:creationId xmlns:a16="http://schemas.microsoft.com/office/drawing/2014/main" id="{A926C5B6-B9E7-4AC7-9320-A23AFBC42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849">
                <a:extLst>
                  <a:ext uri="{FF2B5EF4-FFF2-40B4-BE49-F238E27FC236}">
                    <a16:creationId xmlns:a16="http://schemas.microsoft.com/office/drawing/2014/main" id="{C0CB1AEA-17EF-4F48-A611-AD605AE2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Freeform 850">
                <a:extLst>
                  <a:ext uri="{FF2B5EF4-FFF2-40B4-BE49-F238E27FC236}">
                    <a16:creationId xmlns:a16="http://schemas.microsoft.com/office/drawing/2014/main" id="{620F24EE-25A7-42F3-9EA6-AC4D3821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Freeform 851">
                <a:extLst>
                  <a:ext uri="{FF2B5EF4-FFF2-40B4-BE49-F238E27FC236}">
                    <a16:creationId xmlns:a16="http://schemas.microsoft.com/office/drawing/2014/main" id="{B20D597C-E6C6-49CB-92B2-73E9E122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00" name="Freeform 852">
              <a:extLst>
                <a:ext uri="{FF2B5EF4-FFF2-40B4-BE49-F238E27FC236}">
                  <a16:creationId xmlns:a16="http://schemas.microsoft.com/office/drawing/2014/main" id="{C3B17C35-9396-464A-B9C1-0EB6831B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" name="Freeform 853">
              <a:extLst>
                <a:ext uri="{FF2B5EF4-FFF2-40B4-BE49-F238E27FC236}">
                  <a16:creationId xmlns:a16="http://schemas.microsoft.com/office/drawing/2014/main" id="{48727D50-8FA0-4E5A-BC5B-57ED6ED0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" name="Freeform 854">
              <a:extLst>
                <a:ext uri="{FF2B5EF4-FFF2-40B4-BE49-F238E27FC236}">
                  <a16:creationId xmlns:a16="http://schemas.microsoft.com/office/drawing/2014/main" id="{22FCF1B9-D79B-49C1-969F-1DE6E29C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" name="Freeform 855">
              <a:extLst>
                <a:ext uri="{FF2B5EF4-FFF2-40B4-BE49-F238E27FC236}">
                  <a16:creationId xmlns:a16="http://schemas.microsoft.com/office/drawing/2014/main" id="{FC544101-CE38-4617-AEE8-BD3E48DC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" name="Freeform 856">
              <a:extLst>
                <a:ext uri="{FF2B5EF4-FFF2-40B4-BE49-F238E27FC236}">
                  <a16:creationId xmlns:a16="http://schemas.microsoft.com/office/drawing/2014/main" id="{285B0234-9F38-49DE-AAE8-8693FD14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" name="Freeform 857">
              <a:extLst>
                <a:ext uri="{FF2B5EF4-FFF2-40B4-BE49-F238E27FC236}">
                  <a16:creationId xmlns:a16="http://schemas.microsoft.com/office/drawing/2014/main" id="{D90B78ED-7551-42AB-9A04-28717C05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" name="Freeform 858">
              <a:extLst>
                <a:ext uri="{FF2B5EF4-FFF2-40B4-BE49-F238E27FC236}">
                  <a16:creationId xmlns:a16="http://schemas.microsoft.com/office/drawing/2014/main" id="{80B4763D-DB3F-415B-8527-430C8312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" name="Freeform 859">
              <a:extLst>
                <a:ext uri="{FF2B5EF4-FFF2-40B4-BE49-F238E27FC236}">
                  <a16:creationId xmlns:a16="http://schemas.microsoft.com/office/drawing/2014/main" id="{5462B0F7-D184-4358-8722-E752C9B4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8" name="Freeform 860">
              <a:extLst>
                <a:ext uri="{FF2B5EF4-FFF2-40B4-BE49-F238E27FC236}">
                  <a16:creationId xmlns:a16="http://schemas.microsoft.com/office/drawing/2014/main" id="{E6CC8F04-2F7D-4013-903D-BEB4D847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" name="Freeform 861">
              <a:extLst>
                <a:ext uri="{FF2B5EF4-FFF2-40B4-BE49-F238E27FC236}">
                  <a16:creationId xmlns:a16="http://schemas.microsoft.com/office/drawing/2014/main" id="{F683BFB2-3051-4C94-918D-D2EF27BA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0" name="Freeform 862">
              <a:extLst>
                <a:ext uri="{FF2B5EF4-FFF2-40B4-BE49-F238E27FC236}">
                  <a16:creationId xmlns:a16="http://schemas.microsoft.com/office/drawing/2014/main" id="{921A0BDC-9688-4E62-ABF4-E997F8EF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1" name="Freeform 863">
              <a:extLst>
                <a:ext uri="{FF2B5EF4-FFF2-40B4-BE49-F238E27FC236}">
                  <a16:creationId xmlns:a16="http://schemas.microsoft.com/office/drawing/2014/main" id="{C28F3F01-2683-466B-BF26-128A9D714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2" name="Freeform 864">
              <a:extLst>
                <a:ext uri="{FF2B5EF4-FFF2-40B4-BE49-F238E27FC236}">
                  <a16:creationId xmlns:a16="http://schemas.microsoft.com/office/drawing/2014/main" id="{8F29DD43-8E63-41BB-8233-6C347C42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3" name="Freeform 865">
              <a:extLst>
                <a:ext uri="{FF2B5EF4-FFF2-40B4-BE49-F238E27FC236}">
                  <a16:creationId xmlns:a16="http://schemas.microsoft.com/office/drawing/2014/main" id="{79DEEC62-8259-4F13-9293-406CA4BB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4" name="Freeform 866">
              <a:extLst>
                <a:ext uri="{FF2B5EF4-FFF2-40B4-BE49-F238E27FC236}">
                  <a16:creationId xmlns:a16="http://schemas.microsoft.com/office/drawing/2014/main" id="{66AF6E49-4AFD-4DB4-870D-A25B6357D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5" name="Freeform 867">
              <a:extLst>
                <a:ext uri="{FF2B5EF4-FFF2-40B4-BE49-F238E27FC236}">
                  <a16:creationId xmlns:a16="http://schemas.microsoft.com/office/drawing/2014/main" id="{A2B31083-6FD3-473B-9ED7-A021DBE50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6" name="Freeform 868">
              <a:extLst>
                <a:ext uri="{FF2B5EF4-FFF2-40B4-BE49-F238E27FC236}">
                  <a16:creationId xmlns:a16="http://schemas.microsoft.com/office/drawing/2014/main" id="{5008E3C4-816F-4B96-9C53-59796129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7" name="Freeform 869">
              <a:extLst>
                <a:ext uri="{FF2B5EF4-FFF2-40B4-BE49-F238E27FC236}">
                  <a16:creationId xmlns:a16="http://schemas.microsoft.com/office/drawing/2014/main" id="{8EAF878C-5C6E-4EE8-973E-D46C8D7D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" name="Freeform 870">
              <a:extLst>
                <a:ext uri="{FF2B5EF4-FFF2-40B4-BE49-F238E27FC236}">
                  <a16:creationId xmlns:a16="http://schemas.microsoft.com/office/drawing/2014/main" id="{9B3512C4-F2D7-4820-91F9-DCEBABA1A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9" name="Freeform 871">
              <a:extLst>
                <a:ext uri="{FF2B5EF4-FFF2-40B4-BE49-F238E27FC236}">
                  <a16:creationId xmlns:a16="http://schemas.microsoft.com/office/drawing/2014/main" id="{0DCB7425-C84F-4D07-A483-5351775E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" name="Freeform 872">
              <a:extLst>
                <a:ext uri="{FF2B5EF4-FFF2-40B4-BE49-F238E27FC236}">
                  <a16:creationId xmlns:a16="http://schemas.microsoft.com/office/drawing/2014/main" id="{EE520EA5-8D42-44E9-8F89-3F030BFF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" name="Freeform 873">
              <a:extLst>
                <a:ext uri="{FF2B5EF4-FFF2-40B4-BE49-F238E27FC236}">
                  <a16:creationId xmlns:a16="http://schemas.microsoft.com/office/drawing/2014/main" id="{F6923B60-B151-465A-9B7C-245D6D12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" name="Freeform 874">
              <a:extLst>
                <a:ext uri="{FF2B5EF4-FFF2-40B4-BE49-F238E27FC236}">
                  <a16:creationId xmlns:a16="http://schemas.microsoft.com/office/drawing/2014/main" id="{E9AE85C8-7753-4ADE-AB1A-D28D9212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3" name="Freeform 875">
              <a:extLst>
                <a:ext uri="{FF2B5EF4-FFF2-40B4-BE49-F238E27FC236}">
                  <a16:creationId xmlns:a16="http://schemas.microsoft.com/office/drawing/2014/main" id="{AA88D639-C8B8-4753-B79A-9153A682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" name="Freeform 876">
              <a:extLst>
                <a:ext uri="{FF2B5EF4-FFF2-40B4-BE49-F238E27FC236}">
                  <a16:creationId xmlns:a16="http://schemas.microsoft.com/office/drawing/2014/main" id="{F96A47CA-E94A-4A47-8A6D-B83542E5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5" name="Freeform 877">
              <a:extLst>
                <a:ext uri="{FF2B5EF4-FFF2-40B4-BE49-F238E27FC236}">
                  <a16:creationId xmlns:a16="http://schemas.microsoft.com/office/drawing/2014/main" id="{07F21E6C-6F15-4435-B3CC-980218A5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6" name="Freeform 878">
              <a:extLst>
                <a:ext uri="{FF2B5EF4-FFF2-40B4-BE49-F238E27FC236}">
                  <a16:creationId xmlns:a16="http://schemas.microsoft.com/office/drawing/2014/main" id="{A0E42E6A-3DEE-445A-B71E-24C060E8B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7" name="Freeform 879">
              <a:extLst>
                <a:ext uri="{FF2B5EF4-FFF2-40B4-BE49-F238E27FC236}">
                  <a16:creationId xmlns:a16="http://schemas.microsoft.com/office/drawing/2014/main" id="{CEEA3C24-CC4B-44DE-93D5-B2B2BF39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" name="Freeform 880">
              <a:extLst>
                <a:ext uri="{FF2B5EF4-FFF2-40B4-BE49-F238E27FC236}">
                  <a16:creationId xmlns:a16="http://schemas.microsoft.com/office/drawing/2014/main" id="{F672ECCE-E2AD-411C-9B94-FAB3B64B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" name="Freeform 881">
              <a:extLst>
                <a:ext uri="{FF2B5EF4-FFF2-40B4-BE49-F238E27FC236}">
                  <a16:creationId xmlns:a16="http://schemas.microsoft.com/office/drawing/2014/main" id="{44CBCA8D-EA02-45D5-9915-57101F99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0" name="Freeform 882">
              <a:extLst>
                <a:ext uri="{FF2B5EF4-FFF2-40B4-BE49-F238E27FC236}">
                  <a16:creationId xmlns:a16="http://schemas.microsoft.com/office/drawing/2014/main" id="{AC8AFDDF-C838-46D0-8238-E38929C6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1" name="Freeform 883">
              <a:extLst>
                <a:ext uri="{FF2B5EF4-FFF2-40B4-BE49-F238E27FC236}">
                  <a16:creationId xmlns:a16="http://schemas.microsoft.com/office/drawing/2014/main" id="{BD039F8F-6A3C-4157-A3A6-31AAD7FE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2" name="Freeform 884">
              <a:extLst>
                <a:ext uri="{FF2B5EF4-FFF2-40B4-BE49-F238E27FC236}">
                  <a16:creationId xmlns:a16="http://schemas.microsoft.com/office/drawing/2014/main" id="{52BD8E4E-E560-449B-8712-DA23D26D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3" name="Freeform 885">
              <a:extLst>
                <a:ext uri="{FF2B5EF4-FFF2-40B4-BE49-F238E27FC236}">
                  <a16:creationId xmlns:a16="http://schemas.microsoft.com/office/drawing/2014/main" id="{B84D848F-4EEA-4E27-A791-A2780D46D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4" name="Freeform 886">
              <a:extLst>
                <a:ext uri="{FF2B5EF4-FFF2-40B4-BE49-F238E27FC236}">
                  <a16:creationId xmlns:a16="http://schemas.microsoft.com/office/drawing/2014/main" id="{B70CBB83-4386-478F-BF1E-18CBDCDB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5" name="Freeform 887">
              <a:extLst>
                <a:ext uri="{FF2B5EF4-FFF2-40B4-BE49-F238E27FC236}">
                  <a16:creationId xmlns:a16="http://schemas.microsoft.com/office/drawing/2014/main" id="{91A8CA7A-FD92-49AF-A90C-F4BEF7814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6" name="Freeform 888">
              <a:extLst>
                <a:ext uri="{FF2B5EF4-FFF2-40B4-BE49-F238E27FC236}">
                  <a16:creationId xmlns:a16="http://schemas.microsoft.com/office/drawing/2014/main" id="{878ECD82-2A15-420D-A1A2-68C38B423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7" name="Freeform 889">
              <a:extLst>
                <a:ext uri="{FF2B5EF4-FFF2-40B4-BE49-F238E27FC236}">
                  <a16:creationId xmlns:a16="http://schemas.microsoft.com/office/drawing/2014/main" id="{EEF3993D-22CA-4E4E-B5F0-E0EFC2AEB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8" name="Freeform 890">
              <a:extLst>
                <a:ext uri="{FF2B5EF4-FFF2-40B4-BE49-F238E27FC236}">
                  <a16:creationId xmlns:a16="http://schemas.microsoft.com/office/drawing/2014/main" id="{9971D831-8577-4258-9068-56F60DCC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" name="Freeform 891">
              <a:extLst>
                <a:ext uri="{FF2B5EF4-FFF2-40B4-BE49-F238E27FC236}">
                  <a16:creationId xmlns:a16="http://schemas.microsoft.com/office/drawing/2014/main" id="{6482CDB0-602D-4F23-9639-80465CCF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" name="Freeform 892">
              <a:extLst>
                <a:ext uri="{FF2B5EF4-FFF2-40B4-BE49-F238E27FC236}">
                  <a16:creationId xmlns:a16="http://schemas.microsoft.com/office/drawing/2014/main" id="{B3931413-2FCB-435B-A84E-E93B53B32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1" name="Freeform 893">
              <a:extLst>
                <a:ext uri="{FF2B5EF4-FFF2-40B4-BE49-F238E27FC236}">
                  <a16:creationId xmlns:a16="http://schemas.microsoft.com/office/drawing/2014/main" id="{7DFF8B37-CD1A-45AD-8FF2-8AFC5A2E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2" name="Freeform 894">
              <a:extLst>
                <a:ext uri="{FF2B5EF4-FFF2-40B4-BE49-F238E27FC236}">
                  <a16:creationId xmlns:a16="http://schemas.microsoft.com/office/drawing/2014/main" id="{4A3E35B5-9C0A-41F3-88DB-CF655456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3" name="Freeform 895">
              <a:extLst>
                <a:ext uri="{FF2B5EF4-FFF2-40B4-BE49-F238E27FC236}">
                  <a16:creationId xmlns:a16="http://schemas.microsoft.com/office/drawing/2014/main" id="{BD224100-C577-490C-86F8-48EE6EA4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4" name="Freeform 896">
              <a:extLst>
                <a:ext uri="{FF2B5EF4-FFF2-40B4-BE49-F238E27FC236}">
                  <a16:creationId xmlns:a16="http://schemas.microsoft.com/office/drawing/2014/main" id="{A598D378-566E-4210-8A3A-9534B71D3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5" name="Freeform 897">
              <a:extLst>
                <a:ext uri="{FF2B5EF4-FFF2-40B4-BE49-F238E27FC236}">
                  <a16:creationId xmlns:a16="http://schemas.microsoft.com/office/drawing/2014/main" id="{9B00A439-4207-42F0-9597-165CCDCB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6" name="Freeform 898">
              <a:extLst>
                <a:ext uri="{FF2B5EF4-FFF2-40B4-BE49-F238E27FC236}">
                  <a16:creationId xmlns:a16="http://schemas.microsoft.com/office/drawing/2014/main" id="{C738B4FF-6BAF-4E99-885B-4F9D22BBE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7" name="Freeform 899">
              <a:extLst>
                <a:ext uri="{FF2B5EF4-FFF2-40B4-BE49-F238E27FC236}">
                  <a16:creationId xmlns:a16="http://schemas.microsoft.com/office/drawing/2014/main" id="{6A710F69-2FF1-457F-ADDE-BA43EC5BB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8" name="Freeform 900">
              <a:extLst>
                <a:ext uri="{FF2B5EF4-FFF2-40B4-BE49-F238E27FC236}">
                  <a16:creationId xmlns:a16="http://schemas.microsoft.com/office/drawing/2014/main" id="{BFFEA2C3-938F-43E9-AECB-57696C098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9" name="Freeform 901">
              <a:extLst>
                <a:ext uri="{FF2B5EF4-FFF2-40B4-BE49-F238E27FC236}">
                  <a16:creationId xmlns:a16="http://schemas.microsoft.com/office/drawing/2014/main" id="{47B00221-65D1-4708-9F2C-B0A7E908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0" name="Freeform 902">
              <a:extLst>
                <a:ext uri="{FF2B5EF4-FFF2-40B4-BE49-F238E27FC236}">
                  <a16:creationId xmlns:a16="http://schemas.microsoft.com/office/drawing/2014/main" id="{609F632A-B8D0-4362-A9B9-6424C239B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1" name="Freeform 903">
              <a:extLst>
                <a:ext uri="{FF2B5EF4-FFF2-40B4-BE49-F238E27FC236}">
                  <a16:creationId xmlns:a16="http://schemas.microsoft.com/office/drawing/2014/main" id="{0272F1A6-19B8-479D-A530-3EB095450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2" name="Freeform 904">
              <a:extLst>
                <a:ext uri="{FF2B5EF4-FFF2-40B4-BE49-F238E27FC236}">
                  <a16:creationId xmlns:a16="http://schemas.microsoft.com/office/drawing/2014/main" id="{43E8D719-5A3E-4B63-A84C-D7ECD1D6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3" name="Freeform 905">
              <a:extLst>
                <a:ext uri="{FF2B5EF4-FFF2-40B4-BE49-F238E27FC236}">
                  <a16:creationId xmlns:a16="http://schemas.microsoft.com/office/drawing/2014/main" id="{927F6A46-7D39-4064-A741-D839DE312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4" name="Freeform 906">
              <a:extLst>
                <a:ext uri="{FF2B5EF4-FFF2-40B4-BE49-F238E27FC236}">
                  <a16:creationId xmlns:a16="http://schemas.microsoft.com/office/drawing/2014/main" id="{CB1D50C1-FBCE-43A5-9385-5D46EE591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5" name="Freeform 907">
              <a:extLst>
                <a:ext uri="{FF2B5EF4-FFF2-40B4-BE49-F238E27FC236}">
                  <a16:creationId xmlns:a16="http://schemas.microsoft.com/office/drawing/2014/main" id="{9E1659DF-E1A5-437C-87E2-E8E551B53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6" name="Freeform 908">
              <a:extLst>
                <a:ext uri="{FF2B5EF4-FFF2-40B4-BE49-F238E27FC236}">
                  <a16:creationId xmlns:a16="http://schemas.microsoft.com/office/drawing/2014/main" id="{FA5CB675-635C-4F7C-A820-108F4EDD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7" name="Freeform 909">
              <a:extLst>
                <a:ext uri="{FF2B5EF4-FFF2-40B4-BE49-F238E27FC236}">
                  <a16:creationId xmlns:a16="http://schemas.microsoft.com/office/drawing/2014/main" id="{98BD4190-3112-409A-B53A-BE0929805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8" name="Freeform 910">
              <a:extLst>
                <a:ext uri="{FF2B5EF4-FFF2-40B4-BE49-F238E27FC236}">
                  <a16:creationId xmlns:a16="http://schemas.microsoft.com/office/drawing/2014/main" id="{3F6E2E78-E89A-4CC8-AFF5-7AAFDDF1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9" name="Freeform 911">
              <a:extLst>
                <a:ext uri="{FF2B5EF4-FFF2-40B4-BE49-F238E27FC236}">
                  <a16:creationId xmlns:a16="http://schemas.microsoft.com/office/drawing/2014/main" id="{95BA1469-34B7-4B05-921B-3C90F5C1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" name="Freeform 912">
              <a:extLst>
                <a:ext uri="{FF2B5EF4-FFF2-40B4-BE49-F238E27FC236}">
                  <a16:creationId xmlns:a16="http://schemas.microsoft.com/office/drawing/2014/main" id="{DC4C1B91-6D80-4E50-951E-86068B55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1" name="Freeform 913">
              <a:extLst>
                <a:ext uri="{FF2B5EF4-FFF2-40B4-BE49-F238E27FC236}">
                  <a16:creationId xmlns:a16="http://schemas.microsoft.com/office/drawing/2014/main" id="{129FFD35-DF2E-44CA-92EC-60183306C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2" name="Freeform 914">
              <a:extLst>
                <a:ext uri="{FF2B5EF4-FFF2-40B4-BE49-F238E27FC236}">
                  <a16:creationId xmlns:a16="http://schemas.microsoft.com/office/drawing/2014/main" id="{62DBFCD6-0A16-42CB-9E97-4EF63AA3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3" name="Freeform 915">
              <a:extLst>
                <a:ext uri="{FF2B5EF4-FFF2-40B4-BE49-F238E27FC236}">
                  <a16:creationId xmlns:a16="http://schemas.microsoft.com/office/drawing/2014/main" id="{C8254D85-B4B9-4A19-8B54-274F012BC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4" name="Freeform 916">
              <a:extLst>
                <a:ext uri="{FF2B5EF4-FFF2-40B4-BE49-F238E27FC236}">
                  <a16:creationId xmlns:a16="http://schemas.microsoft.com/office/drawing/2014/main" id="{B1F77AB6-9D9A-4DE8-8940-B1C8AED1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5" name="Freeform 917">
              <a:extLst>
                <a:ext uri="{FF2B5EF4-FFF2-40B4-BE49-F238E27FC236}">
                  <a16:creationId xmlns:a16="http://schemas.microsoft.com/office/drawing/2014/main" id="{DAAA2BA8-ECBD-4357-B13A-3B0ED70F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6" name="Freeform 918">
              <a:extLst>
                <a:ext uri="{FF2B5EF4-FFF2-40B4-BE49-F238E27FC236}">
                  <a16:creationId xmlns:a16="http://schemas.microsoft.com/office/drawing/2014/main" id="{06156443-4D1D-4D21-A882-5685D2E9A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7" name="Freeform 919">
              <a:extLst>
                <a:ext uri="{FF2B5EF4-FFF2-40B4-BE49-F238E27FC236}">
                  <a16:creationId xmlns:a16="http://schemas.microsoft.com/office/drawing/2014/main" id="{C144D63C-46DE-4E39-A190-5974279F5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8" name="Freeform 920">
              <a:extLst>
                <a:ext uri="{FF2B5EF4-FFF2-40B4-BE49-F238E27FC236}">
                  <a16:creationId xmlns:a16="http://schemas.microsoft.com/office/drawing/2014/main" id="{5513D1E3-B1EE-4707-BF9F-55EBED25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" name="Freeform 921">
              <a:extLst>
                <a:ext uri="{FF2B5EF4-FFF2-40B4-BE49-F238E27FC236}">
                  <a16:creationId xmlns:a16="http://schemas.microsoft.com/office/drawing/2014/main" id="{A4839FBB-0ED9-4608-8E11-EF5C5F7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" name="Freeform 922">
              <a:extLst>
                <a:ext uri="{FF2B5EF4-FFF2-40B4-BE49-F238E27FC236}">
                  <a16:creationId xmlns:a16="http://schemas.microsoft.com/office/drawing/2014/main" id="{DDF27572-7295-4985-8517-9343C9A8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" name="Freeform 923">
              <a:extLst>
                <a:ext uri="{FF2B5EF4-FFF2-40B4-BE49-F238E27FC236}">
                  <a16:creationId xmlns:a16="http://schemas.microsoft.com/office/drawing/2014/main" id="{32B59A48-A26A-462B-9553-A2D56D32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" name="Freeform 924">
              <a:extLst>
                <a:ext uri="{FF2B5EF4-FFF2-40B4-BE49-F238E27FC236}">
                  <a16:creationId xmlns:a16="http://schemas.microsoft.com/office/drawing/2014/main" id="{368C66CC-B2A0-476F-804D-29617FDA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" name="Freeform 925">
              <a:extLst>
                <a:ext uri="{FF2B5EF4-FFF2-40B4-BE49-F238E27FC236}">
                  <a16:creationId xmlns:a16="http://schemas.microsoft.com/office/drawing/2014/main" id="{9795620A-C247-450A-918B-E00850CA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" name="Freeform 926">
              <a:extLst>
                <a:ext uri="{FF2B5EF4-FFF2-40B4-BE49-F238E27FC236}">
                  <a16:creationId xmlns:a16="http://schemas.microsoft.com/office/drawing/2014/main" id="{48B1BA89-A103-46F2-A769-76095938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" name="Freeform 927">
              <a:extLst>
                <a:ext uri="{FF2B5EF4-FFF2-40B4-BE49-F238E27FC236}">
                  <a16:creationId xmlns:a16="http://schemas.microsoft.com/office/drawing/2014/main" id="{AA3D05BF-38D1-4629-BB21-3F4ACE7C0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" name="Freeform 928">
              <a:extLst>
                <a:ext uri="{FF2B5EF4-FFF2-40B4-BE49-F238E27FC236}">
                  <a16:creationId xmlns:a16="http://schemas.microsoft.com/office/drawing/2014/main" id="{C013B9EC-9D19-4904-848A-528FCE3F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" name="Freeform 929">
              <a:extLst>
                <a:ext uri="{FF2B5EF4-FFF2-40B4-BE49-F238E27FC236}">
                  <a16:creationId xmlns:a16="http://schemas.microsoft.com/office/drawing/2014/main" id="{7926D9E2-9164-4ACB-A4C3-6340444D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" name="Freeform 930">
              <a:extLst>
                <a:ext uri="{FF2B5EF4-FFF2-40B4-BE49-F238E27FC236}">
                  <a16:creationId xmlns:a16="http://schemas.microsoft.com/office/drawing/2014/main" id="{3778A0F1-B97C-4461-944A-39AFB8BEC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" name="Freeform 931">
              <a:extLst>
                <a:ext uri="{FF2B5EF4-FFF2-40B4-BE49-F238E27FC236}">
                  <a16:creationId xmlns:a16="http://schemas.microsoft.com/office/drawing/2014/main" id="{5A16C622-76C7-4C56-B3E3-2F64195C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" name="Freeform 932">
              <a:extLst>
                <a:ext uri="{FF2B5EF4-FFF2-40B4-BE49-F238E27FC236}">
                  <a16:creationId xmlns:a16="http://schemas.microsoft.com/office/drawing/2014/main" id="{8846873F-2C3A-4882-9B35-35F366CC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" name="Freeform 933">
              <a:extLst>
                <a:ext uri="{FF2B5EF4-FFF2-40B4-BE49-F238E27FC236}">
                  <a16:creationId xmlns:a16="http://schemas.microsoft.com/office/drawing/2014/main" id="{4865AFEE-4263-40DA-B378-453B6751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" name="Freeform 934">
              <a:extLst>
                <a:ext uri="{FF2B5EF4-FFF2-40B4-BE49-F238E27FC236}">
                  <a16:creationId xmlns:a16="http://schemas.microsoft.com/office/drawing/2014/main" id="{8C8077D3-0F52-4921-A940-7D1F59E49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" name="Freeform 935">
              <a:extLst>
                <a:ext uri="{FF2B5EF4-FFF2-40B4-BE49-F238E27FC236}">
                  <a16:creationId xmlns:a16="http://schemas.microsoft.com/office/drawing/2014/main" id="{CBC44F32-A3B1-4260-A03B-7F0AFF76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" name="Freeform 936">
              <a:extLst>
                <a:ext uri="{FF2B5EF4-FFF2-40B4-BE49-F238E27FC236}">
                  <a16:creationId xmlns:a16="http://schemas.microsoft.com/office/drawing/2014/main" id="{6A28DFFE-8DBE-4730-A9DD-E53A66A3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" name="Freeform 937">
              <a:extLst>
                <a:ext uri="{FF2B5EF4-FFF2-40B4-BE49-F238E27FC236}">
                  <a16:creationId xmlns:a16="http://schemas.microsoft.com/office/drawing/2014/main" id="{52DFBAFC-99F4-4223-A648-4D821A90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" name="Freeform 938">
              <a:extLst>
                <a:ext uri="{FF2B5EF4-FFF2-40B4-BE49-F238E27FC236}">
                  <a16:creationId xmlns:a16="http://schemas.microsoft.com/office/drawing/2014/main" id="{6CFE4406-FC3A-4204-8C5B-46F2C22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" name="Freeform 939">
              <a:extLst>
                <a:ext uri="{FF2B5EF4-FFF2-40B4-BE49-F238E27FC236}">
                  <a16:creationId xmlns:a16="http://schemas.microsoft.com/office/drawing/2014/main" id="{C6DBF07E-DB7E-4223-8746-8078E21F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" name="Freeform 940">
              <a:extLst>
                <a:ext uri="{FF2B5EF4-FFF2-40B4-BE49-F238E27FC236}">
                  <a16:creationId xmlns:a16="http://schemas.microsoft.com/office/drawing/2014/main" id="{A35D60BE-FE10-4B81-AEF2-81062F8E4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" name="Freeform 941">
              <a:extLst>
                <a:ext uri="{FF2B5EF4-FFF2-40B4-BE49-F238E27FC236}">
                  <a16:creationId xmlns:a16="http://schemas.microsoft.com/office/drawing/2014/main" id="{0CA9DF76-DCC1-44DE-988D-64780D46A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" name="Freeform 942">
              <a:extLst>
                <a:ext uri="{FF2B5EF4-FFF2-40B4-BE49-F238E27FC236}">
                  <a16:creationId xmlns:a16="http://schemas.microsoft.com/office/drawing/2014/main" id="{8B07F951-6638-40ED-9D65-6DFD60642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" name="Freeform 943">
              <a:extLst>
                <a:ext uri="{FF2B5EF4-FFF2-40B4-BE49-F238E27FC236}">
                  <a16:creationId xmlns:a16="http://schemas.microsoft.com/office/drawing/2014/main" id="{CA73ED1D-C165-43BE-B60F-C2E585D7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" name="Freeform 944">
              <a:extLst>
                <a:ext uri="{FF2B5EF4-FFF2-40B4-BE49-F238E27FC236}">
                  <a16:creationId xmlns:a16="http://schemas.microsoft.com/office/drawing/2014/main" id="{D93A68D5-E5F9-4EA4-82D8-F707353A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" name="Freeform 945">
              <a:extLst>
                <a:ext uri="{FF2B5EF4-FFF2-40B4-BE49-F238E27FC236}">
                  <a16:creationId xmlns:a16="http://schemas.microsoft.com/office/drawing/2014/main" id="{313BBDE9-BD2C-4AEA-B884-AE6EC975A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4" name="Freeform 946">
              <a:extLst>
                <a:ext uri="{FF2B5EF4-FFF2-40B4-BE49-F238E27FC236}">
                  <a16:creationId xmlns:a16="http://schemas.microsoft.com/office/drawing/2014/main" id="{7EF247DE-495C-4003-B3D8-203F4EA0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5" name="Freeform 947">
              <a:extLst>
                <a:ext uri="{FF2B5EF4-FFF2-40B4-BE49-F238E27FC236}">
                  <a16:creationId xmlns:a16="http://schemas.microsoft.com/office/drawing/2014/main" id="{BEE6A229-7F02-4160-9AD8-D797B6B4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" name="Freeform 948">
              <a:extLst>
                <a:ext uri="{FF2B5EF4-FFF2-40B4-BE49-F238E27FC236}">
                  <a16:creationId xmlns:a16="http://schemas.microsoft.com/office/drawing/2014/main" id="{00BFD030-3F4A-4CB2-8E8E-D5488B8B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7" name="Freeform 949">
              <a:extLst>
                <a:ext uri="{FF2B5EF4-FFF2-40B4-BE49-F238E27FC236}">
                  <a16:creationId xmlns:a16="http://schemas.microsoft.com/office/drawing/2014/main" id="{936371E5-2E10-41E7-B773-3AF3B936F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8" name="Freeform 950">
              <a:extLst>
                <a:ext uri="{FF2B5EF4-FFF2-40B4-BE49-F238E27FC236}">
                  <a16:creationId xmlns:a16="http://schemas.microsoft.com/office/drawing/2014/main" id="{50A8CD12-8757-49D1-B1BE-66068646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9" name="Freeform 951">
              <a:extLst>
                <a:ext uri="{FF2B5EF4-FFF2-40B4-BE49-F238E27FC236}">
                  <a16:creationId xmlns:a16="http://schemas.microsoft.com/office/drawing/2014/main" id="{0B760BD7-98C5-445D-B1E3-893E3F63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0" name="Freeform 952">
              <a:extLst>
                <a:ext uri="{FF2B5EF4-FFF2-40B4-BE49-F238E27FC236}">
                  <a16:creationId xmlns:a16="http://schemas.microsoft.com/office/drawing/2014/main" id="{266F893B-A3B0-4DE0-AFC1-D7359C14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1" name="Freeform 953">
              <a:extLst>
                <a:ext uri="{FF2B5EF4-FFF2-40B4-BE49-F238E27FC236}">
                  <a16:creationId xmlns:a16="http://schemas.microsoft.com/office/drawing/2014/main" id="{D082F354-100F-47F8-9A83-AF2A3ABF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2" name="Freeform 954">
              <a:extLst>
                <a:ext uri="{FF2B5EF4-FFF2-40B4-BE49-F238E27FC236}">
                  <a16:creationId xmlns:a16="http://schemas.microsoft.com/office/drawing/2014/main" id="{BA9BDD45-7887-4942-83E1-B662EBE82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3" name="Freeform 955">
              <a:extLst>
                <a:ext uri="{FF2B5EF4-FFF2-40B4-BE49-F238E27FC236}">
                  <a16:creationId xmlns:a16="http://schemas.microsoft.com/office/drawing/2014/main" id="{94F5B2B3-58A5-4CA5-8381-5D1BAED1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4" name="Freeform 956">
              <a:extLst>
                <a:ext uri="{FF2B5EF4-FFF2-40B4-BE49-F238E27FC236}">
                  <a16:creationId xmlns:a16="http://schemas.microsoft.com/office/drawing/2014/main" id="{EC71708C-D4BE-4682-ABCA-9A83960D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5" name="Freeform 957">
              <a:extLst>
                <a:ext uri="{FF2B5EF4-FFF2-40B4-BE49-F238E27FC236}">
                  <a16:creationId xmlns:a16="http://schemas.microsoft.com/office/drawing/2014/main" id="{BABF2749-4DDF-4CFE-B776-35CE951E5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6" name="Freeform 958">
              <a:extLst>
                <a:ext uri="{FF2B5EF4-FFF2-40B4-BE49-F238E27FC236}">
                  <a16:creationId xmlns:a16="http://schemas.microsoft.com/office/drawing/2014/main" id="{D6FC17D5-ED31-46F2-9BD7-347EFCAE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7" name="Freeform 959">
              <a:extLst>
                <a:ext uri="{FF2B5EF4-FFF2-40B4-BE49-F238E27FC236}">
                  <a16:creationId xmlns:a16="http://schemas.microsoft.com/office/drawing/2014/main" id="{5AE3DAC5-D26F-443C-A549-5FE8B19D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8" name="Freeform 960">
              <a:extLst>
                <a:ext uri="{FF2B5EF4-FFF2-40B4-BE49-F238E27FC236}">
                  <a16:creationId xmlns:a16="http://schemas.microsoft.com/office/drawing/2014/main" id="{9F1CEBF2-8345-4F7F-9480-11EED102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9" name="Freeform 961">
              <a:extLst>
                <a:ext uri="{FF2B5EF4-FFF2-40B4-BE49-F238E27FC236}">
                  <a16:creationId xmlns:a16="http://schemas.microsoft.com/office/drawing/2014/main" id="{7DCAB3BB-6544-4292-A750-0B05A47F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" name="Freeform 962">
              <a:extLst>
                <a:ext uri="{FF2B5EF4-FFF2-40B4-BE49-F238E27FC236}">
                  <a16:creationId xmlns:a16="http://schemas.microsoft.com/office/drawing/2014/main" id="{E34EBB64-7638-4327-AAD4-0DD7708CA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" name="Freeform 963">
              <a:extLst>
                <a:ext uri="{FF2B5EF4-FFF2-40B4-BE49-F238E27FC236}">
                  <a16:creationId xmlns:a16="http://schemas.microsoft.com/office/drawing/2014/main" id="{02FEA37C-104E-4E32-9D90-E437D807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2" name="Freeform 964">
              <a:extLst>
                <a:ext uri="{FF2B5EF4-FFF2-40B4-BE49-F238E27FC236}">
                  <a16:creationId xmlns:a16="http://schemas.microsoft.com/office/drawing/2014/main" id="{83F627D3-7F41-461E-849C-671B51C5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3" name="Freeform 965">
              <a:extLst>
                <a:ext uri="{FF2B5EF4-FFF2-40B4-BE49-F238E27FC236}">
                  <a16:creationId xmlns:a16="http://schemas.microsoft.com/office/drawing/2014/main" id="{4BBEA260-EAC1-4565-9D38-7BC0A571B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4" name="Freeform 966">
              <a:extLst>
                <a:ext uri="{FF2B5EF4-FFF2-40B4-BE49-F238E27FC236}">
                  <a16:creationId xmlns:a16="http://schemas.microsoft.com/office/drawing/2014/main" id="{E7190060-41C7-4A82-8E00-F340FAFDC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5" name="Freeform 967">
              <a:extLst>
                <a:ext uri="{FF2B5EF4-FFF2-40B4-BE49-F238E27FC236}">
                  <a16:creationId xmlns:a16="http://schemas.microsoft.com/office/drawing/2014/main" id="{68FF0F13-B788-4BA6-B2C5-2FA139FD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6" name="Freeform 968">
              <a:extLst>
                <a:ext uri="{FF2B5EF4-FFF2-40B4-BE49-F238E27FC236}">
                  <a16:creationId xmlns:a16="http://schemas.microsoft.com/office/drawing/2014/main" id="{80F4A8E5-9C9D-4341-B668-205D613C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7" name="Freeform 969">
              <a:extLst>
                <a:ext uri="{FF2B5EF4-FFF2-40B4-BE49-F238E27FC236}">
                  <a16:creationId xmlns:a16="http://schemas.microsoft.com/office/drawing/2014/main" id="{B9C7324C-3AA5-4B77-B940-E4067483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8" name="Freeform 970">
              <a:extLst>
                <a:ext uri="{FF2B5EF4-FFF2-40B4-BE49-F238E27FC236}">
                  <a16:creationId xmlns:a16="http://schemas.microsoft.com/office/drawing/2014/main" id="{25764715-F965-4AF2-BF7E-D9445B9A5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9" name="Freeform 971">
              <a:extLst>
                <a:ext uri="{FF2B5EF4-FFF2-40B4-BE49-F238E27FC236}">
                  <a16:creationId xmlns:a16="http://schemas.microsoft.com/office/drawing/2014/main" id="{E096ADBB-5008-4B62-941E-6AE53B74C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" name="WordArt 972">
            <a:extLst>
              <a:ext uri="{FF2B5EF4-FFF2-40B4-BE49-F238E27FC236}">
                <a16:creationId xmlns:a16="http://schemas.microsoft.com/office/drawing/2014/main" id="{8DA97EAD-A4ED-421E-BD5C-A8D302D447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625" y="1436688"/>
            <a:ext cx="8213725" cy="2144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>
            <a:extLst>
              <a:ext uri="{FF2B5EF4-FFF2-40B4-BE49-F238E27FC236}">
                <a16:creationId xmlns:a16="http://schemas.microsoft.com/office/drawing/2014/main" id="{F93657B5-4933-4A1A-AA34-8563BE7A7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229600" cy="1905000"/>
          </a:xfrm>
          <a:noFill/>
          <a:ln/>
        </p:spPr>
        <p:txBody>
          <a:bodyPr/>
          <a:lstStyle/>
          <a:p>
            <a:r>
              <a:rPr lang="en-US" altLang="en-US" dirty="0" err="1"/>
              <a:t>Sô</a:t>
            </a:r>
            <a:r>
              <a:rPr lang="en-US" altLang="en-US" dirty="0"/>
              <a:t> </a:t>
            </a:r>
            <a:r>
              <a:rPr lang="en-US" altLang="en-US" dirty="0" err="1"/>
              <a:t>ñoà</a:t>
            </a:r>
            <a:r>
              <a:rPr lang="en-US" altLang="en-US" dirty="0"/>
              <a:t> </a:t>
            </a:r>
            <a:r>
              <a:rPr lang="en-US" altLang="en-US" dirty="0" err="1"/>
              <a:t>ñieän</a:t>
            </a:r>
            <a:r>
              <a:rPr lang="en-US" altLang="en-US" dirty="0"/>
              <a:t> </a:t>
            </a:r>
            <a:r>
              <a:rPr lang="en-US" altLang="en-US" dirty="0" err="1"/>
              <a:t>laø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bieåu</a:t>
            </a:r>
            <a:r>
              <a:rPr lang="en-US" altLang="en-US" dirty="0"/>
              <a:t> </a:t>
            </a:r>
            <a:r>
              <a:rPr lang="en-US" altLang="en-US" dirty="0" err="1"/>
              <a:t>dieãn</a:t>
            </a:r>
            <a:r>
              <a:rPr lang="en-US" altLang="en-US" dirty="0"/>
              <a:t> </a:t>
            </a:r>
            <a:r>
              <a:rPr lang="en-US" altLang="en-US" dirty="0" err="1"/>
              <a:t>quy</a:t>
            </a:r>
            <a:r>
              <a:rPr lang="en-US" altLang="en-US" dirty="0"/>
              <a:t> </a:t>
            </a:r>
            <a:r>
              <a:rPr lang="en-US" altLang="en-US" dirty="0" err="1"/>
              <a:t>öôùc</a:t>
            </a:r>
            <a:r>
              <a:rPr lang="en-US" altLang="en-US" dirty="0"/>
              <a:t> </a:t>
            </a:r>
            <a:r>
              <a:rPr lang="en-US" altLang="en-US" dirty="0" err="1"/>
              <a:t>cuûa</a:t>
            </a:r>
            <a:r>
              <a:rPr lang="en-US" altLang="en-US" dirty="0"/>
              <a:t> </a:t>
            </a:r>
            <a:r>
              <a:rPr lang="en-US" altLang="en-US" dirty="0" err="1"/>
              <a:t>moät</a:t>
            </a:r>
            <a:r>
              <a:rPr lang="en-US" altLang="en-US" dirty="0"/>
              <a:t> </a:t>
            </a:r>
            <a:r>
              <a:rPr lang="en-US" altLang="en-US" dirty="0" err="1"/>
              <a:t>maïch</a:t>
            </a:r>
            <a:r>
              <a:rPr lang="en-US" altLang="en-US" dirty="0"/>
              <a:t> </a:t>
            </a:r>
            <a:r>
              <a:rPr lang="en-US" altLang="en-US" dirty="0" err="1"/>
              <a:t>ñieän</a:t>
            </a:r>
            <a:r>
              <a:rPr lang="en-US" altLang="en-US" dirty="0"/>
              <a:t>, </a:t>
            </a:r>
            <a:r>
              <a:rPr lang="en-US" altLang="en-US" dirty="0" err="1"/>
              <a:t>maïng</a:t>
            </a:r>
            <a:r>
              <a:rPr lang="en-US" altLang="en-US" dirty="0"/>
              <a:t> </a:t>
            </a:r>
            <a:r>
              <a:rPr lang="en-US" altLang="en-US" dirty="0" err="1"/>
              <a:t>ñieän</a:t>
            </a:r>
            <a:r>
              <a:rPr lang="en-US" altLang="en-US" dirty="0"/>
              <a:t> </a:t>
            </a:r>
            <a:r>
              <a:rPr lang="en-US" altLang="en-US" dirty="0" err="1"/>
              <a:t>hoaëc</a:t>
            </a:r>
            <a:r>
              <a:rPr lang="en-US" altLang="en-US" dirty="0"/>
              <a:t> </a:t>
            </a:r>
            <a:r>
              <a:rPr lang="en-US" altLang="en-US" dirty="0" err="1"/>
              <a:t>heä</a:t>
            </a:r>
            <a:r>
              <a:rPr lang="en-US" altLang="en-US" dirty="0"/>
              <a:t> </a:t>
            </a:r>
            <a:r>
              <a:rPr lang="en-US" altLang="en-US" dirty="0" err="1"/>
              <a:t>thoáng</a:t>
            </a:r>
            <a:r>
              <a:rPr lang="en-US" altLang="en-US" dirty="0"/>
              <a:t> </a:t>
            </a:r>
            <a:r>
              <a:rPr lang="en-US" altLang="en-US" dirty="0" err="1"/>
              <a:t>ñieän</a:t>
            </a:r>
            <a:r>
              <a:rPr lang="en-US" altLang="en-US" dirty="0"/>
              <a:t>.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390B57FA-6616-4441-94E6-76250C16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5029200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4000" u="sng" dirty="0">
                <a:solidFill>
                  <a:schemeClr val="hlink"/>
                </a:solidFill>
              </a:rPr>
              <a:t>I. </a:t>
            </a:r>
            <a:r>
              <a:rPr lang="en-US" altLang="en-US" sz="4000" u="sng" dirty="0" err="1">
                <a:solidFill>
                  <a:schemeClr val="hlink"/>
                </a:solidFill>
              </a:rPr>
              <a:t>Sô</a:t>
            </a:r>
            <a:r>
              <a:rPr lang="en-US" altLang="en-US" sz="4000" u="sng" dirty="0">
                <a:solidFill>
                  <a:schemeClr val="hlink"/>
                </a:solidFill>
              </a:rPr>
              <a:t> </a:t>
            </a:r>
            <a:r>
              <a:rPr lang="en-US" altLang="en-US" sz="4000" u="sng" dirty="0" err="1">
                <a:solidFill>
                  <a:schemeClr val="hlink"/>
                </a:solidFill>
              </a:rPr>
              <a:t>ñoà</a:t>
            </a:r>
            <a:r>
              <a:rPr lang="en-US" altLang="en-US" sz="4000" u="sng" dirty="0">
                <a:solidFill>
                  <a:schemeClr val="hlink"/>
                </a:solidFill>
              </a:rPr>
              <a:t> </a:t>
            </a:r>
            <a:r>
              <a:rPr lang="en-US" altLang="en-US" sz="4000" u="sng" dirty="0" err="1">
                <a:solidFill>
                  <a:schemeClr val="hlink"/>
                </a:solidFill>
              </a:rPr>
              <a:t>ñieän</a:t>
            </a:r>
            <a:r>
              <a:rPr lang="en-US" altLang="en-US" sz="4000" u="sng" dirty="0">
                <a:solidFill>
                  <a:schemeClr val="hlink"/>
                </a:solidFill>
              </a:rPr>
              <a:t> </a:t>
            </a:r>
            <a:r>
              <a:rPr lang="en-US" altLang="en-US" sz="4000" u="sng" dirty="0" err="1">
                <a:solidFill>
                  <a:schemeClr val="hlink"/>
                </a:solidFill>
              </a:rPr>
              <a:t>laø</a:t>
            </a:r>
            <a:r>
              <a:rPr lang="en-US" altLang="en-US" sz="4000" u="sng" dirty="0">
                <a:solidFill>
                  <a:schemeClr val="hlink"/>
                </a:solidFill>
              </a:rPr>
              <a:t> </a:t>
            </a:r>
            <a:r>
              <a:rPr lang="en-US" altLang="en-US" sz="4000" u="sng" dirty="0" err="1">
                <a:solidFill>
                  <a:schemeClr val="hlink"/>
                </a:solidFill>
              </a:rPr>
              <a:t>gì</a:t>
            </a:r>
            <a:r>
              <a:rPr lang="en-US" altLang="en-US" sz="4000" u="sng" dirty="0">
                <a:solidFill>
                  <a:schemeClr val="hlink"/>
                </a:solidFill>
              </a:rPr>
              <a:t>?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3600" u="sng" dirty="0">
              <a:solidFill>
                <a:schemeClr val="hlink"/>
              </a:solidFill>
            </a:endParaRPr>
          </a:p>
        </p:txBody>
      </p:sp>
      <p:sp>
        <p:nvSpPr>
          <p:cNvPr id="5131" name="WordArt 11">
            <a:extLst>
              <a:ext uri="{FF2B5EF4-FFF2-40B4-BE49-F238E27FC236}">
                <a16:creationId xmlns:a16="http://schemas.microsoft.com/office/drawing/2014/main" id="{493D43FB-8035-4BAE-B40C-5914189394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A9669DB5-7141-4D40-A301-BC7AF6761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>
            <a:extLst>
              <a:ext uri="{FF2B5EF4-FFF2-40B4-BE49-F238E27FC236}">
                <a16:creationId xmlns:a16="http://schemas.microsoft.com/office/drawing/2014/main" id="{C81E2E41-72BD-4DB9-93CE-67FB8B6BE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77975"/>
            <a:ext cx="7535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>
                <a:hlinkClick r:id="rId2" action="ppaction://hlinksldjump"/>
              </a:rPr>
              <a:t>II. Moät soá kí hieäu qui öôùc trong sô ñoà ñieän.</a:t>
            </a:r>
            <a:endParaRPr lang="en-US" altLang="en-US" sz="3200"/>
          </a:p>
        </p:txBody>
      </p:sp>
      <p:sp>
        <p:nvSpPr>
          <p:cNvPr id="27656" name="WordArt 8">
            <a:extLst>
              <a:ext uri="{FF2B5EF4-FFF2-40B4-BE49-F238E27FC236}">
                <a16:creationId xmlns:a16="http://schemas.microsoft.com/office/drawing/2014/main" id="{839C076B-21F9-45FC-B3CB-35D4B0CC5E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D4572E0B-F2C3-4F02-9596-F36641745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Group 3">
            <a:extLst>
              <a:ext uri="{FF2B5EF4-FFF2-40B4-BE49-F238E27FC236}">
                <a16:creationId xmlns:a16="http://schemas.microsoft.com/office/drawing/2014/main" id="{839FE8C2-1DD9-4E0C-BD47-EBEFED988E8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609600"/>
          <a:ext cx="8915400" cy="6095051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9680453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899866484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1480348053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731628299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4011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1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461594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xoay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trung tính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099929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duơng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chéo nhau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54286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âm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nối nhau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932253"/>
                  </a:ext>
                </a:extLst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dao 2 cực; 3 cực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Mạch điện 3 dây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88561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thường (2 cực)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3 cực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382869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chì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Chấn lưu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31082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Huỳnh quang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Chuông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6368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sợi đốt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608950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Quạt trần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Ổ điện và phích cắm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284980"/>
                  </a:ext>
                </a:extLst>
              </a:tr>
            </a:tbl>
          </a:graphicData>
        </a:graphic>
      </p:graphicFrame>
      <p:sp>
        <p:nvSpPr>
          <p:cNvPr id="9281" name="Line 65">
            <a:extLst>
              <a:ext uri="{FF2B5EF4-FFF2-40B4-BE49-F238E27FC236}">
                <a16:creationId xmlns:a16="http://schemas.microsoft.com/office/drawing/2014/main" id="{424885CC-EFB7-45F1-8046-5F025FE8B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447800"/>
            <a:ext cx="5334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80" name="Group 164">
            <a:extLst>
              <a:ext uri="{FF2B5EF4-FFF2-40B4-BE49-F238E27FC236}">
                <a16:creationId xmlns:a16="http://schemas.microsoft.com/office/drawing/2014/main" id="{7B0FB63B-702A-446E-ADEB-97F1376DFBF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432175"/>
            <a:ext cx="1447800" cy="530225"/>
            <a:chOff x="1776" y="2162"/>
            <a:chExt cx="912" cy="334"/>
          </a:xfrm>
        </p:grpSpPr>
        <p:sp>
          <p:nvSpPr>
            <p:cNvPr id="9284" name="Line 68">
              <a:extLst>
                <a:ext uri="{FF2B5EF4-FFF2-40B4-BE49-F238E27FC236}">
                  <a16:creationId xmlns:a16="http://schemas.microsoft.com/office/drawing/2014/main" id="{97106BA0-BF53-49B4-84AB-B9AF8452BB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256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69">
              <a:extLst>
                <a:ext uri="{FF2B5EF4-FFF2-40B4-BE49-F238E27FC236}">
                  <a16:creationId xmlns:a16="http://schemas.microsoft.com/office/drawing/2014/main" id="{81CD9011-EF45-4BA0-A108-35EA9FDD9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5" y="2337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Line 79">
              <a:extLst>
                <a:ext uri="{FF2B5EF4-FFF2-40B4-BE49-F238E27FC236}">
                  <a16:creationId xmlns:a16="http://schemas.microsoft.com/office/drawing/2014/main" id="{82634540-00C7-489F-8363-EDA9A0221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1" y="2400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Line 80">
              <a:extLst>
                <a:ext uri="{FF2B5EF4-FFF2-40B4-BE49-F238E27FC236}">
                  <a16:creationId xmlns:a16="http://schemas.microsoft.com/office/drawing/2014/main" id="{8B06624D-DFED-44DD-9F3D-A6B8496E2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08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Line 81">
              <a:extLst>
                <a:ext uri="{FF2B5EF4-FFF2-40B4-BE49-F238E27FC236}">
                  <a16:creationId xmlns:a16="http://schemas.microsoft.com/office/drawing/2014/main" id="{84CFF11D-7A80-46C1-90EE-5DC52D3CA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304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Oval 83">
              <a:extLst>
                <a:ext uri="{FF2B5EF4-FFF2-40B4-BE49-F238E27FC236}">
                  <a16:creationId xmlns:a16="http://schemas.microsoft.com/office/drawing/2014/main" id="{3270F146-4007-4A52-BE97-1E2F567F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7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Oval 86">
              <a:extLst>
                <a:ext uri="{FF2B5EF4-FFF2-40B4-BE49-F238E27FC236}">
                  <a16:creationId xmlns:a16="http://schemas.microsoft.com/office/drawing/2014/main" id="{BD669492-F44D-4195-85CE-59EAE11CA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246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3" name="Oval 87">
              <a:extLst>
                <a:ext uri="{FF2B5EF4-FFF2-40B4-BE49-F238E27FC236}">
                  <a16:creationId xmlns:a16="http://schemas.microsoft.com/office/drawing/2014/main" id="{BAE0691A-C917-47B8-A459-87AD2870D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94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Oval 91">
              <a:extLst>
                <a:ext uri="{FF2B5EF4-FFF2-40B4-BE49-F238E27FC236}">
                  <a16:creationId xmlns:a16="http://schemas.microsoft.com/office/drawing/2014/main" id="{83B5C18C-968C-4DEF-857C-0FE3B96A1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4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79" name="Group 163">
              <a:extLst>
                <a:ext uri="{FF2B5EF4-FFF2-40B4-BE49-F238E27FC236}">
                  <a16:creationId xmlns:a16="http://schemas.microsoft.com/office/drawing/2014/main" id="{7B859461-D3DA-432D-86DE-8C8721E87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162"/>
              <a:ext cx="912" cy="334"/>
              <a:chOff x="1776" y="2162"/>
              <a:chExt cx="912" cy="334"/>
            </a:xfrm>
          </p:grpSpPr>
          <p:sp>
            <p:nvSpPr>
              <p:cNvPr id="9282" name="Line 66">
                <a:extLst>
                  <a:ext uri="{FF2B5EF4-FFF2-40B4-BE49-F238E27FC236}">
                    <a16:creationId xmlns:a16="http://schemas.microsoft.com/office/drawing/2014/main" id="{E1B92564-470E-44A7-B099-17FCB28FA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67">
                <a:extLst>
                  <a:ext uri="{FF2B5EF4-FFF2-40B4-BE49-F238E27FC236}">
                    <a16:creationId xmlns:a16="http://schemas.microsoft.com/office/drawing/2014/main" id="{70F4EA20-64CD-4577-A97A-ECC5B62C8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8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70">
                <a:extLst>
                  <a:ext uri="{FF2B5EF4-FFF2-40B4-BE49-F238E27FC236}">
                    <a16:creationId xmlns:a16="http://schemas.microsoft.com/office/drawing/2014/main" id="{EF657CF6-576E-4E52-911A-CC18A3616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71">
                <a:extLst>
                  <a:ext uri="{FF2B5EF4-FFF2-40B4-BE49-F238E27FC236}">
                    <a16:creationId xmlns:a16="http://schemas.microsoft.com/office/drawing/2014/main" id="{B9DB769F-3DB4-4573-9AB8-2F294C1A9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3" y="2385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72">
                <a:extLst>
                  <a:ext uri="{FF2B5EF4-FFF2-40B4-BE49-F238E27FC236}">
                    <a16:creationId xmlns:a16="http://schemas.microsoft.com/office/drawing/2014/main" id="{890C2310-3678-4A0A-BBE8-36389B52D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73">
                <a:extLst>
                  <a:ext uri="{FF2B5EF4-FFF2-40B4-BE49-F238E27FC236}">
                    <a16:creationId xmlns:a16="http://schemas.microsoft.com/office/drawing/2014/main" id="{712D6AA8-74CC-4630-B0EE-9DBA1BECF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74">
                <a:extLst>
                  <a:ext uri="{FF2B5EF4-FFF2-40B4-BE49-F238E27FC236}">
                    <a16:creationId xmlns:a16="http://schemas.microsoft.com/office/drawing/2014/main" id="{7DCAB793-4EDA-43F6-94CC-52983C5E3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75">
                <a:extLst>
                  <a:ext uri="{FF2B5EF4-FFF2-40B4-BE49-F238E27FC236}">
                    <a16:creationId xmlns:a16="http://schemas.microsoft.com/office/drawing/2014/main" id="{066CB082-98C2-4DF7-B113-41837C016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76">
                <a:extLst>
                  <a:ext uri="{FF2B5EF4-FFF2-40B4-BE49-F238E27FC236}">
                    <a16:creationId xmlns:a16="http://schemas.microsoft.com/office/drawing/2014/main" id="{98CCD1D8-DA80-414E-98C3-AE543586F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77">
                <a:extLst>
                  <a:ext uri="{FF2B5EF4-FFF2-40B4-BE49-F238E27FC236}">
                    <a16:creationId xmlns:a16="http://schemas.microsoft.com/office/drawing/2014/main" id="{A78F7978-88F6-4850-A83A-5C27D62FB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78">
                <a:extLst>
                  <a:ext uri="{FF2B5EF4-FFF2-40B4-BE49-F238E27FC236}">
                    <a16:creationId xmlns:a16="http://schemas.microsoft.com/office/drawing/2014/main" id="{70B19EF2-12F3-437E-8554-3F860DAA5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Line 82">
                <a:extLst>
                  <a:ext uri="{FF2B5EF4-FFF2-40B4-BE49-F238E27FC236}">
                    <a16:creationId xmlns:a16="http://schemas.microsoft.com/office/drawing/2014/main" id="{25FB72E8-28C3-407F-9819-D88CB0056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62"/>
                <a:ext cx="0" cy="3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Oval 84">
                <a:extLst>
                  <a:ext uri="{FF2B5EF4-FFF2-40B4-BE49-F238E27FC236}">
                    <a16:creationId xmlns:a16="http://schemas.microsoft.com/office/drawing/2014/main" id="{3E005D99-3202-4658-B9F2-B038D54FE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37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1" name="Oval 85">
                <a:extLst>
                  <a:ext uri="{FF2B5EF4-FFF2-40B4-BE49-F238E27FC236}">
                    <a16:creationId xmlns:a16="http://schemas.microsoft.com/office/drawing/2014/main" id="{6949598A-32DA-4732-ACEF-E24F7349D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299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4" name="Oval 88">
                <a:extLst>
                  <a:ext uri="{FF2B5EF4-FFF2-40B4-BE49-F238E27FC236}">
                    <a16:creationId xmlns:a16="http://schemas.microsoft.com/office/drawing/2014/main" id="{8BAEB7CE-D38C-4F2F-90E1-1B281FA74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5" name="Oval 89">
                <a:extLst>
                  <a:ext uri="{FF2B5EF4-FFF2-40B4-BE49-F238E27FC236}">
                    <a16:creationId xmlns:a16="http://schemas.microsoft.com/office/drawing/2014/main" id="{B0FE0BD8-6713-408B-88AE-A797ED1D9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Oval 90">
                <a:extLst>
                  <a:ext uri="{FF2B5EF4-FFF2-40B4-BE49-F238E27FC236}">
                    <a16:creationId xmlns:a16="http://schemas.microsoft.com/office/drawing/2014/main" id="{525549C1-AB7B-405D-A78A-494C6372E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2246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8" name="Oval 92">
                <a:extLst>
                  <a:ext uri="{FF2B5EF4-FFF2-40B4-BE49-F238E27FC236}">
                    <a16:creationId xmlns:a16="http://schemas.microsoft.com/office/drawing/2014/main" id="{86845560-568D-430E-9FD2-63D3F0969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234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394" name="Group 178">
            <a:extLst>
              <a:ext uri="{FF2B5EF4-FFF2-40B4-BE49-F238E27FC236}">
                <a16:creationId xmlns:a16="http://schemas.microsoft.com/office/drawing/2014/main" id="{90F4169C-4B05-4D1B-BBF3-BE3AECFCE970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4038600"/>
            <a:ext cx="96837" cy="381000"/>
            <a:chOff x="2185" y="2544"/>
            <a:chExt cx="61" cy="240"/>
          </a:xfrm>
        </p:grpSpPr>
        <p:sp>
          <p:nvSpPr>
            <p:cNvPr id="9311" name="Line 95">
              <a:extLst>
                <a:ext uri="{FF2B5EF4-FFF2-40B4-BE49-F238E27FC236}">
                  <a16:creationId xmlns:a16="http://schemas.microsoft.com/office/drawing/2014/main" id="{780F0AF6-E110-45EF-B122-5224CDC66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640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93" name="Group 177">
              <a:extLst>
                <a:ext uri="{FF2B5EF4-FFF2-40B4-BE49-F238E27FC236}">
                  <a16:creationId xmlns:a16="http://schemas.microsoft.com/office/drawing/2014/main" id="{03518D99-4ACD-431A-A346-01EF69871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9" y="2544"/>
              <a:ext cx="17" cy="240"/>
              <a:chOff x="2229" y="2544"/>
              <a:chExt cx="17" cy="240"/>
            </a:xfrm>
          </p:grpSpPr>
          <p:sp>
            <p:nvSpPr>
              <p:cNvPr id="9309" name="Line 93">
                <a:extLst>
                  <a:ext uri="{FF2B5EF4-FFF2-40B4-BE49-F238E27FC236}">
                    <a16:creationId xmlns:a16="http://schemas.microsoft.com/office/drawing/2014/main" id="{D0A260B4-09D9-4B9D-A6D8-F5AE3658A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Line 94">
                <a:extLst>
                  <a:ext uri="{FF2B5EF4-FFF2-40B4-BE49-F238E27FC236}">
                    <a16:creationId xmlns:a16="http://schemas.microsoft.com/office/drawing/2014/main" id="{0500F64D-F6C2-41F5-A275-154387569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5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Oval 96">
                <a:extLst>
                  <a:ext uri="{FF2B5EF4-FFF2-40B4-BE49-F238E27FC236}">
                    <a16:creationId xmlns:a16="http://schemas.microsoft.com/office/drawing/2014/main" id="{F2EE2730-A936-4A03-8C58-3003094FD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83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3" name="Oval 97">
                <a:extLst>
                  <a:ext uri="{FF2B5EF4-FFF2-40B4-BE49-F238E27FC236}">
                    <a16:creationId xmlns:a16="http://schemas.microsoft.com/office/drawing/2014/main" id="{92616900-4441-4C87-912A-40EFD96D3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40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381" name="Group 165">
            <a:extLst>
              <a:ext uri="{FF2B5EF4-FFF2-40B4-BE49-F238E27FC236}">
                <a16:creationId xmlns:a16="http://schemas.microsoft.com/office/drawing/2014/main" id="{C08B8464-C547-48F8-89FA-87FB23C15B9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724400"/>
            <a:ext cx="1371600" cy="152400"/>
            <a:chOff x="1824" y="2976"/>
            <a:chExt cx="864" cy="96"/>
          </a:xfrm>
        </p:grpSpPr>
        <p:sp>
          <p:nvSpPr>
            <p:cNvPr id="9314" name="Rectangle 98">
              <a:extLst>
                <a:ext uri="{FF2B5EF4-FFF2-40B4-BE49-F238E27FC236}">
                  <a16:creationId xmlns:a16="http://schemas.microsoft.com/office/drawing/2014/main" id="{B7A4ECE7-F976-4E98-8DC8-F69932D92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76"/>
              <a:ext cx="432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Line 99">
              <a:extLst>
                <a:ext uri="{FF2B5EF4-FFF2-40B4-BE49-F238E27FC236}">
                  <a16:creationId xmlns:a16="http://schemas.microsoft.com/office/drawing/2014/main" id="{C74BAFC6-56A1-442D-BA3A-B9FAE6684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82" name="Group 166">
            <a:extLst>
              <a:ext uri="{FF2B5EF4-FFF2-40B4-BE49-F238E27FC236}">
                <a16:creationId xmlns:a16="http://schemas.microsoft.com/office/drawing/2014/main" id="{FC66A792-839C-40EA-A966-186067BFFB4E}"/>
              </a:ext>
            </a:extLst>
          </p:cNvPr>
          <p:cNvGrpSpPr>
            <a:grpSpLocks/>
          </p:cNvGrpSpPr>
          <p:nvPr/>
        </p:nvGrpSpPr>
        <p:grpSpPr bwMode="auto">
          <a:xfrm>
            <a:off x="2795588" y="5257800"/>
            <a:ext cx="1516062" cy="152400"/>
            <a:chOff x="1761" y="3312"/>
            <a:chExt cx="955" cy="96"/>
          </a:xfrm>
        </p:grpSpPr>
        <p:sp>
          <p:nvSpPr>
            <p:cNvPr id="9316" name="AutoShape 100">
              <a:extLst>
                <a:ext uri="{FF2B5EF4-FFF2-40B4-BE49-F238E27FC236}">
                  <a16:creationId xmlns:a16="http://schemas.microsoft.com/office/drawing/2014/main" id="{AB737C3E-947A-41F8-88FF-92807EE9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312"/>
              <a:ext cx="480" cy="96"/>
            </a:xfrm>
            <a:prstGeom prst="flowChartTerminator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Line 101">
              <a:extLst>
                <a:ext uri="{FF2B5EF4-FFF2-40B4-BE49-F238E27FC236}">
                  <a16:creationId xmlns:a16="http://schemas.microsoft.com/office/drawing/2014/main" id="{86A393AE-4D5A-42F7-90A5-00CD42C734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1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102">
              <a:extLst>
                <a:ext uri="{FF2B5EF4-FFF2-40B4-BE49-F238E27FC236}">
                  <a16:creationId xmlns:a16="http://schemas.microsoft.com/office/drawing/2014/main" id="{5F9CF404-D192-4CD4-9F10-D4CFB8959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103">
              <a:extLst>
                <a:ext uri="{FF2B5EF4-FFF2-40B4-BE49-F238E27FC236}">
                  <a16:creationId xmlns:a16="http://schemas.microsoft.com/office/drawing/2014/main" id="{FEC4F3C9-8475-4722-85E1-863F8B1BD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3337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104">
              <a:extLst>
                <a:ext uri="{FF2B5EF4-FFF2-40B4-BE49-F238E27FC236}">
                  <a16:creationId xmlns:a16="http://schemas.microsoft.com/office/drawing/2014/main" id="{1AE64829-3AD8-41A5-BC91-6D5ED2CF73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3332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74" name="Group 158">
            <a:extLst>
              <a:ext uri="{FF2B5EF4-FFF2-40B4-BE49-F238E27FC236}">
                <a16:creationId xmlns:a16="http://schemas.microsoft.com/office/drawing/2014/main" id="{E1F1B691-F9E0-494C-8FDC-DF2CA78920E6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715000"/>
            <a:ext cx="1219200" cy="304800"/>
            <a:chOff x="1824" y="3600"/>
            <a:chExt cx="768" cy="192"/>
          </a:xfrm>
        </p:grpSpPr>
        <p:sp>
          <p:nvSpPr>
            <p:cNvPr id="9321" name="AutoShape 105">
              <a:extLst>
                <a:ext uri="{FF2B5EF4-FFF2-40B4-BE49-F238E27FC236}">
                  <a16:creationId xmlns:a16="http://schemas.microsoft.com/office/drawing/2014/main" id="{125D1F2E-4605-4B78-BF6C-1A8F530C9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600"/>
              <a:ext cx="288" cy="192"/>
            </a:xfrm>
            <a:prstGeom prst="flowChartSummingJunction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" name="Line 106">
              <a:extLst>
                <a:ext uri="{FF2B5EF4-FFF2-40B4-BE49-F238E27FC236}">
                  <a16:creationId xmlns:a16="http://schemas.microsoft.com/office/drawing/2014/main" id="{53823F98-0536-4DEB-9735-0E78202F0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107">
              <a:extLst>
                <a:ext uri="{FF2B5EF4-FFF2-40B4-BE49-F238E27FC236}">
                  <a16:creationId xmlns:a16="http://schemas.microsoft.com/office/drawing/2014/main" id="{420285D9-1F5A-4709-B92D-BD8D7D3E2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99" name="Group 183">
            <a:extLst>
              <a:ext uri="{FF2B5EF4-FFF2-40B4-BE49-F238E27FC236}">
                <a16:creationId xmlns:a16="http://schemas.microsoft.com/office/drawing/2014/main" id="{7F11D1FF-0A25-436C-AB29-17080F61D8B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6324600"/>
            <a:ext cx="609600" cy="152400"/>
            <a:chOff x="2016" y="3984"/>
            <a:chExt cx="384" cy="96"/>
          </a:xfrm>
        </p:grpSpPr>
        <p:sp>
          <p:nvSpPr>
            <p:cNvPr id="9324" name="AutoShape 108">
              <a:extLst>
                <a:ext uri="{FF2B5EF4-FFF2-40B4-BE49-F238E27FC236}">
                  <a16:creationId xmlns:a16="http://schemas.microsoft.com/office/drawing/2014/main" id="{A70CB258-1325-4621-A4AA-5EBE82C7CF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60" y="3840"/>
              <a:ext cx="96" cy="384"/>
            </a:xfrm>
            <a:prstGeom prst="flowChartCollat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" name="Oval 109">
              <a:extLst>
                <a:ext uri="{FF2B5EF4-FFF2-40B4-BE49-F238E27FC236}">
                  <a16:creationId xmlns:a16="http://schemas.microsoft.com/office/drawing/2014/main" id="{4FCE6180-5381-4A87-BB39-E3B0C208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4009"/>
              <a:ext cx="40" cy="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6" name="Line 110">
            <a:extLst>
              <a:ext uri="{FF2B5EF4-FFF2-40B4-BE49-F238E27FC236}">
                <a16:creationId xmlns:a16="http://schemas.microsoft.com/office/drawing/2014/main" id="{1722E5CA-95D8-4783-BA9A-7CE4358AB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4478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7" name="Line 111">
            <a:extLst>
              <a:ext uri="{FF2B5EF4-FFF2-40B4-BE49-F238E27FC236}">
                <a16:creationId xmlns:a16="http://schemas.microsoft.com/office/drawing/2014/main" id="{BC75D750-A71E-4ACF-A2BA-FC6031CC4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9812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" name="Line 112">
            <a:extLst>
              <a:ext uri="{FF2B5EF4-FFF2-40B4-BE49-F238E27FC236}">
                <a16:creationId xmlns:a16="http://schemas.microsoft.com/office/drawing/2014/main" id="{C1C777EE-7285-4CE1-AA60-4353C6362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25527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" name="Line 113">
            <a:extLst>
              <a:ext uri="{FF2B5EF4-FFF2-40B4-BE49-F238E27FC236}">
                <a16:creationId xmlns:a16="http://schemas.microsoft.com/office/drawing/2014/main" id="{2B8EBED2-E0BF-4A44-B2FF-FFD565F40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30505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" name="Line 114">
            <a:extLst>
              <a:ext uri="{FF2B5EF4-FFF2-40B4-BE49-F238E27FC236}">
                <a16:creationId xmlns:a16="http://schemas.microsoft.com/office/drawing/2014/main" id="{DE70923E-8D83-4FC7-ACB4-D437C8720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895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78" name="Group 162">
            <a:extLst>
              <a:ext uri="{FF2B5EF4-FFF2-40B4-BE49-F238E27FC236}">
                <a16:creationId xmlns:a16="http://schemas.microsoft.com/office/drawing/2014/main" id="{CF70B586-6FCF-41E0-8091-AEC0C75F0C75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2857500"/>
            <a:ext cx="1295400" cy="457200"/>
            <a:chOff x="4740" y="1800"/>
            <a:chExt cx="816" cy="288"/>
          </a:xfrm>
        </p:grpSpPr>
        <p:sp>
          <p:nvSpPr>
            <p:cNvPr id="9331" name="Line 115">
              <a:extLst>
                <a:ext uri="{FF2B5EF4-FFF2-40B4-BE49-F238E27FC236}">
                  <a16:creationId xmlns:a16="http://schemas.microsoft.com/office/drawing/2014/main" id="{5205C4B6-A102-4248-91EF-05F6DB54C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956"/>
              <a:ext cx="81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Line 116">
              <a:extLst>
                <a:ext uri="{FF2B5EF4-FFF2-40B4-BE49-F238E27FC236}">
                  <a16:creationId xmlns:a16="http://schemas.microsoft.com/office/drawing/2014/main" id="{1DDC4B02-77AB-4D67-BD62-3F19A2AAC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80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33" name="Oval 117">
            <a:extLst>
              <a:ext uri="{FF2B5EF4-FFF2-40B4-BE49-F238E27FC236}">
                <a16:creationId xmlns:a16="http://schemas.microsoft.com/office/drawing/2014/main" id="{932B0D61-F7DD-49AA-AAEB-EF4A4E40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3086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77" name="Group 161">
            <a:extLst>
              <a:ext uri="{FF2B5EF4-FFF2-40B4-BE49-F238E27FC236}">
                <a16:creationId xmlns:a16="http://schemas.microsoft.com/office/drawing/2014/main" id="{C15AB2FD-5897-46F4-8700-D059A7128C0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429000"/>
            <a:ext cx="1600200" cy="457200"/>
            <a:chOff x="4560" y="2160"/>
            <a:chExt cx="1008" cy="288"/>
          </a:xfrm>
        </p:grpSpPr>
        <p:sp>
          <p:nvSpPr>
            <p:cNvPr id="9334" name="Line 118">
              <a:extLst>
                <a:ext uri="{FF2B5EF4-FFF2-40B4-BE49-F238E27FC236}">
                  <a16:creationId xmlns:a16="http://schemas.microsoft.com/office/drawing/2014/main" id="{56E93E5F-7E3B-4248-B464-2F7438F07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9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Line 119">
              <a:extLst>
                <a:ext uri="{FF2B5EF4-FFF2-40B4-BE49-F238E27FC236}">
                  <a16:creationId xmlns:a16="http://schemas.microsoft.com/office/drawing/2014/main" id="{D5DCA6BC-49A7-4745-A906-109DED31E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30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Line 120">
              <a:extLst>
                <a:ext uri="{FF2B5EF4-FFF2-40B4-BE49-F238E27FC236}">
                  <a16:creationId xmlns:a16="http://schemas.microsoft.com/office/drawing/2014/main" id="{68A9EE32-7E9B-4C12-92A0-31487656C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41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Line 121">
              <a:extLst>
                <a:ext uri="{FF2B5EF4-FFF2-40B4-BE49-F238E27FC236}">
                  <a16:creationId xmlns:a16="http://schemas.microsoft.com/office/drawing/2014/main" id="{B8922B03-37B8-46E4-9F9C-2D2004B7C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304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Line 122">
              <a:extLst>
                <a:ext uri="{FF2B5EF4-FFF2-40B4-BE49-F238E27FC236}">
                  <a16:creationId xmlns:a16="http://schemas.microsoft.com/office/drawing/2014/main" id="{C8918F88-69DD-42F4-ACBF-A4AA7AA8A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Line 123">
              <a:extLst>
                <a:ext uri="{FF2B5EF4-FFF2-40B4-BE49-F238E27FC236}">
                  <a16:creationId xmlns:a16="http://schemas.microsoft.com/office/drawing/2014/main" id="{C2DFD2AF-8B34-48A5-A842-4F99E3AC3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Line 124">
              <a:extLst>
                <a:ext uri="{FF2B5EF4-FFF2-40B4-BE49-F238E27FC236}">
                  <a16:creationId xmlns:a16="http://schemas.microsoft.com/office/drawing/2014/main" id="{B290E0C6-B23D-4076-92CE-A81A17DF6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76" name="Group 160">
            <a:extLst>
              <a:ext uri="{FF2B5EF4-FFF2-40B4-BE49-F238E27FC236}">
                <a16:creationId xmlns:a16="http://schemas.microsoft.com/office/drawing/2014/main" id="{884DF932-346F-4923-A851-EB5C68CB2049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4019550"/>
            <a:ext cx="1638300" cy="457200"/>
            <a:chOff x="4536" y="2532"/>
            <a:chExt cx="1032" cy="288"/>
          </a:xfrm>
        </p:grpSpPr>
        <p:sp>
          <p:nvSpPr>
            <p:cNvPr id="9341" name="Oval 125">
              <a:extLst>
                <a:ext uri="{FF2B5EF4-FFF2-40B4-BE49-F238E27FC236}">
                  <a16:creationId xmlns:a16="http://schemas.microsoft.com/office/drawing/2014/main" id="{917C8F61-C1B1-4DBC-9B8C-319C0B7EA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532"/>
              <a:ext cx="336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2" name="Line 126">
              <a:extLst>
                <a:ext uri="{FF2B5EF4-FFF2-40B4-BE49-F238E27FC236}">
                  <a16:creationId xmlns:a16="http://schemas.microsoft.com/office/drawing/2014/main" id="{304985AA-FE9F-45C5-BF60-A0D8D77E8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7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Line 127">
              <a:extLst>
                <a:ext uri="{FF2B5EF4-FFF2-40B4-BE49-F238E27FC236}">
                  <a16:creationId xmlns:a16="http://schemas.microsoft.com/office/drawing/2014/main" id="{346370F1-4E34-4C36-9456-0E39195A1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59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Line 128">
              <a:extLst>
                <a:ext uri="{FF2B5EF4-FFF2-40B4-BE49-F238E27FC236}">
                  <a16:creationId xmlns:a16="http://schemas.microsoft.com/office/drawing/2014/main" id="{94F70874-C4EB-4752-89DF-373A8F003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45" name="Oval 129">
            <a:extLst>
              <a:ext uri="{FF2B5EF4-FFF2-40B4-BE49-F238E27FC236}">
                <a16:creationId xmlns:a16="http://schemas.microsoft.com/office/drawing/2014/main" id="{76CE4936-6D4B-4AF1-8AD4-59FE28D09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0767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7" name="Oval 131">
            <a:extLst>
              <a:ext uri="{FF2B5EF4-FFF2-40B4-BE49-F238E27FC236}">
                <a16:creationId xmlns:a16="http://schemas.microsoft.com/office/drawing/2014/main" id="{FBB2A949-EFB7-4F7E-9D37-8BD4742B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305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8" name="Oval 132">
            <a:extLst>
              <a:ext uri="{FF2B5EF4-FFF2-40B4-BE49-F238E27FC236}">
                <a16:creationId xmlns:a16="http://schemas.microsoft.com/office/drawing/2014/main" id="{41010C31-DE62-4F64-AFBC-930709FC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229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9" name="Line 133">
            <a:extLst>
              <a:ext uri="{FF2B5EF4-FFF2-40B4-BE49-F238E27FC236}">
                <a16:creationId xmlns:a16="http://schemas.microsoft.com/office/drawing/2014/main" id="{457A4026-5FA8-4F22-A123-198A51CE4D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114800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72" name="Group 156">
            <a:extLst>
              <a:ext uri="{FF2B5EF4-FFF2-40B4-BE49-F238E27FC236}">
                <a16:creationId xmlns:a16="http://schemas.microsoft.com/office/drawing/2014/main" id="{60E8305E-5D4B-4B1F-8F9B-2B1BBDEF7C4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648200"/>
            <a:ext cx="1104900" cy="177800"/>
            <a:chOff x="4704" y="2928"/>
            <a:chExt cx="696" cy="112"/>
          </a:xfrm>
        </p:grpSpPr>
        <p:sp>
          <p:nvSpPr>
            <p:cNvPr id="9346" name="Line 130">
              <a:extLst>
                <a:ext uri="{FF2B5EF4-FFF2-40B4-BE49-F238E27FC236}">
                  <a16:creationId xmlns:a16="http://schemas.microsoft.com/office/drawing/2014/main" id="{1C0B562D-94B4-43F4-8197-20D1A109F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92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Freeform 134">
              <a:extLst>
                <a:ext uri="{FF2B5EF4-FFF2-40B4-BE49-F238E27FC236}">
                  <a16:creationId xmlns:a16="http://schemas.microsoft.com/office/drawing/2014/main" id="{EE6A2E14-11AF-484D-95FD-DCC2A1D04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Freeform 135">
              <a:extLst>
                <a:ext uri="{FF2B5EF4-FFF2-40B4-BE49-F238E27FC236}">
                  <a16:creationId xmlns:a16="http://schemas.microsoft.com/office/drawing/2014/main" id="{BD2E39C4-03CD-477E-9482-FDDEC469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Freeform 136">
              <a:extLst>
                <a:ext uri="{FF2B5EF4-FFF2-40B4-BE49-F238E27FC236}">
                  <a16:creationId xmlns:a16="http://schemas.microsoft.com/office/drawing/2014/main" id="{757B72C5-B4E1-4F8F-B693-C5D0F4BE5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Line 137">
              <a:extLst>
                <a:ext uri="{FF2B5EF4-FFF2-40B4-BE49-F238E27FC236}">
                  <a16:creationId xmlns:a16="http://schemas.microsoft.com/office/drawing/2014/main" id="{DD805F7E-C337-4E65-8165-3B1B0C944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Line 138">
              <a:extLst>
                <a:ext uri="{FF2B5EF4-FFF2-40B4-BE49-F238E27FC236}">
                  <a16:creationId xmlns:a16="http://schemas.microsoft.com/office/drawing/2014/main" id="{350319B1-968C-4523-A532-AFC8C6A28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8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60" name="Oval 144">
            <a:extLst>
              <a:ext uri="{FF2B5EF4-FFF2-40B4-BE49-F238E27FC236}">
                <a16:creationId xmlns:a16="http://schemas.microsoft.com/office/drawing/2014/main" id="{EF6A7F78-6FA5-44C8-880D-4FC00ECB9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715000"/>
            <a:ext cx="381000" cy="304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1" name="Line 145">
            <a:extLst>
              <a:ext uri="{FF2B5EF4-FFF2-40B4-BE49-F238E27FC236}">
                <a16:creationId xmlns:a16="http://schemas.microsoft.com/office/drawing/2014/main" id="{CB8445C2-BA06-4329-B746-E737B86F0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5867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2" name="AutoShape 146">
            <a:extLst>
              <a:ext uri="{FF2B5EF4-FFF2-40B4-BE49-F238E27FC236}">
                <a16:creationId xmlns:a16="http://schemas.microsoft.com/office/drawing/2014/main" id="{D69CAD80-858C-4281-AD3E-736FA1E84FA2}"/>
              </a:ext>
            </a:extLst>
          </p:cNvPr>
          <p:cNvSpPr>
            <a:spLocks/>
          </p:cNvSpPr>
          <p:nvPr/>
        </p:nvSpPr>
        <p:spPr bwMode="auto">
          <a:xfrm>
            <a:off x="8382000" y="5715000"/>
            <a:ext cx="76200" cy="304800"/>
          </a:xfrm>
          <a:prstGeom prst="rightBracket">
            <a:avLst>
              <a:gd name="adj" fmla="val 3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73" name="Group 157">
            <a:extLst>
              <a:ext uri="{FF2B5EF4-FFF2-40B4-BE49-F238E27FC236}">
                <a16:creationId xmlns:a16="http://schemas.microsoft.com/office/drawing/2014/main" id="{A636B440-FA90-4EA3-8043-43D902825B98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257800"/>
            <a:ext cx="1168400" cy="228600"/>
            <a:chOff x="4704" y="3312"/>
            <a:chExt cx="736" cy="144"/>
          </a:xfrm>
        </p:grpSpPr>
        <p:sp>
          <p:nvSpPr>
            <p:cNvPr id="9355" name="Line 139">
              <a:extLst>
                <a:ext uri="{FF2B5EF4-FFF2-40B4-BE49-F238E27FC236}">
                  <a16:creationId xmlns:a16="http://schemas.microsoft.com/office/drawing/2014/main" id="{C4C5E22C-89EE-4F52-B2F7-DF771CC85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45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Line 140">
              <a:extLst>
                <a:ext uri="{FF2B5EF4-FFF2-40B4-BE49-F238E27FC236}">
                  <a16:creationId xmlns:a16="http://schemas.microsoft.com/office/drawing/2014/main" id="{22AA57E4-6FF8-4108-9360-A879571DA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3456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Line 141">
              <a:extLst>
                <a:ext uri="{FF2B5EF4-FFF2-40B4-BE49-F238E27FC236}">
                  <a16:creationId xmlns:a16="http://schemas.microsoft.com/office/drawing/2014/main" id="{4AF0C365-A75B-4FE6-8182-2FEB6BE89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8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Line 142">
              <a:extLst>
                <a:ext uri="{FF2B5EF4-FFF2-40B4-BE49-F238E27FC236}">
                  <a16:creationId xmlns:a16="http://schemas.microsoft.com/office/drawing/2014/main" id="{4FFBCF69-343B-4C80-B9E1-9162D6284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6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Line 143">
              <a:extLst>
                <a:ext uri="{FF2B5EF4-FFF2-40B4-BE49-F238E27FC236}">
                  <a16:creationId xmlns:a16="http://schemas.microsoft.com/office/drawing/2014/main" id="{07DED06F-3394-4F4F-B368-5CA0235DC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AutoShape 147">
              <a:extLst>
                <a:ext uri="{FF2B5EF4-FFF2-40B4-BE49-F238E27FC236}">
                  <a16:creationId xmlns:a16="http://schemas.microsoft.com/office/drawing/2014/main" id="{50A63091-BD3E-48D0-9CC9-EA79CFA573E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40" y="3216"/>
              <a:ext cx="48" cy="240"/>
            </a:xfrm>
            <a:prstGeom prst="rightBracket">
              <a:avLst>
                <a:gd name="adj" fmla="val 5622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64" name="Oval 148">
            <a:extLst>
              <a:ext uri="{FF2B5EF4-FFF2-40B4-BE49-F238E27FC236}">
                <a16:creationId xmlns:a16="http://schemas.microsoft.com/office/drawing/2014/main" id="{DBCFC839-1870-40DA-BEB1-0706BEA54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5" name="Oval 149">
            <a:extLst>
              <a:ext uri="{FF2B5EF4-FFF2-40B4-BE49-F238E27FC236}">
                <a16:creationId xmlns:a16="http://schemas.microsoft.com/office/drawing/2014/main" id="{94CC8007-745A-4B50-BC89-1DCB55972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8" name="Rectangle 152">
            <a:extLst>
              <a:ext uri="{FF2B5EF4-FFF2-40B4-BE49-F238E27FC236}">
                <a16:creationId xmlns:a16="http://schemas.microsoft.com/office/drawing/2014/main" id="{6CB1D22A-1579-4B47-8543-926A8931E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0013" y="7391400"/>
            <a:ext cx="685800" cy="15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75" name="Group 159">
            <a:extLst>
              <a:ext uri="{FF2B5EF4-FFF2-40B4-BE49-F238E27FC236}">
                <a16:creationId xmlns:a16="http://schemas.microsoft.com/office/drawing/2014/main" id="{A7586724-D467-44A3-8C99-3D451C4C3C27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6248400"/>
            <a:ext cx="1447800" cy="304800"/>
            <a:chOff x="4512" y="3936"/>
            <a:chExt cx="912" cy="192"/>
          </a:xfrm>
        </p:grpSpPr>
        <p:sp>
          <p:nvSpPr>
            <p:cNvPr id="9366" name="Rectangle 150">
              <a:extLst>
                <a:ext uri="{FF2B5EF4-FFF2-40B4-BE49-F238E27FC236}">
                  <a16:creationId xmlns:a16="http://schemas.microsoft.com/office/drawing/2014/main" id="{E8316CCB-FDBB-45D5-A7EE-ACA5149DF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984"/>
              <a:ext cx="288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7" name="Line 151">
              <a:extLst>
                <a:ext uri="{FF2B5EF4-FFF2-40B4-BE49-F238E27FC236}">
                  <a16:creationId xmlns:a16="http://schemas.microsoft.com/office/drawing/2014/main" id="{C6BF28DA-B3C3-4767-AE62-F0B47F357F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2" y="403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Line 153">
              <a:extLst>
                <a:ext uri="{FF2B5EF4-FFF2-40B4-BE49-F238E27FC236}">
                  <a16:creationId xmlns:a16="http://schemas.microsoft.com/office/drawing/2014/main" id="{D680CA03-2867-4A1B-BF00-67471436B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403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AutoShape 154">
              <a:extLst>
                <a:ext uri="{FF2B5EF4-FFF2-40B4-BE49-F238E27FC236}">
                  <a16:creationId xmlns:a16="http://schemas.microsoft.com/office/drawing/2014/main" id="{FCF22CE6-408C-45E5-9605-0A18735D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936"/>
              <a:ext cx="48" cy="192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71" name="Rectangle 155">
            <a:extLst>
              <a:ext uri="{FF2B5EF4-FFF2-40B4-BE49-F238E27FC236}">
                <a16:creationId xmlns:a16="http://schemas.microsoft.com/office/drawing/2014/main" id="{D7AA45CC-8327-4EA6-B3FF-AE55D2499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950"/>
            <a:ext cx="8450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600">
                <a:hlinkClick r:id="rId2" action="ppaction://hlinksldjump"/>
              </a:rPr>
              <a:t>II. Moät soá kí hieäu qui öôùc trong sô ñoà ñieän.</a:t>
            </a:r>
            <a:endParaRPr lang="en-US" altLang="en-US" sz="3600"/>
          </a:p>
        </p:txBody>
      </p:sp>
      <p:sp>
        <p:nvSpPr>
          <p:cNvPr id="9383" name="Text Box 167">
            <a:extLst>
              <a:ext uri="{FF2B5EF4-FFF2-40B4-BE49-F238E27FC236}">
                <a16:creationId xmlns:a16="http://schemas.microsoft.com/office/drawing/2014/main" id="{909360E0-B6E9-4F64-ACC4-825BCB58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5863"/>
            <a:ext cx="2438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85" name="Text Box 169">
            <a:extLst>
              <a:ext uri="{FF2B5EF4-FFF2-40B4-BE49-F238E27FC236}">
                <a16:creationId xmlns:a16="http://schemas.microsoft.com/office/drawing/2014/main" id="{39DEF665-3FDE-4D4F-AA1E-0189F00F8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526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86" name="Text Box 170">
            <a:extLst>
              <a:ext uri="{FF2B5EF4-FFF2-40B4-BE49-F238E27FC236}">
                <a16:creationId xmlns:a16="http://schemas.microsoft.com/office/drawing/2014/main" id="{60A47B58-D4DD-46E8-960C-1D632F03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243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87" name="Text Box 171">
            <a:extLst>
              <a:ext uri="{FF2B5EF4-FFF2-40B4-BE49-F238E27FC236}">
                <a16:creationId xmlns:a16="http://schemas.microsoft.com/office/drawing/2014/main" id="{83ACF6D5-C513-4D15-B451-5E9211C35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3622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88" name="Text Box 172">
            <a:extLst>
              <a:ext uri="{FF2B5EF4-FFF2-40B4-BE49-F238E27FC236}">
                <a16:creationId xmlns:a16="http://schemas.microsoft.com/office/drawing/2014/main" id="{74F9708E-0A0F-4FD8-A775-5FAFA72A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4575"/>
            <a:ext cx="2133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89" name="Text Box 173">
            <a:extLst>
              <a:ext uri="{FF2B5EF4-FFF2-40B4-BE49-F238E27FC236}">
                <a16:creationId xmlns:a16="http://schemas.microsoft.com/office/drawing/2014/main" id="{3392AD3A-AECA-45D1-B415-C8337F7F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956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90" name="Text Box 174">
            <a:extLst>
              <a:ext uri="{FF2B5EF4-FFF2-40B4-BE49-F238E27FC236}">
                <a16:creationId xmlns:a16="http://schemas.microsoft.com/office/drawing/2014/main" id="{AFDF05F0-EFA1-4809-BDF8-D704A72B8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2133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91" name="Text Box 175">
            <a:extLst>
              <a:ext uri="{FF2B5EF4-FFF2-40B4-BE49-F238E27FC236}">
                <a16:creationId xmlns:a16="http://schemas.microsoft.com/office/drawing/2014/main" id="{40577441-DEF8-475C-BFFC-3BC00AB4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2133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92" name="Text Box 176">
            <a:extLst>
              <a:ext uri="{FF2B5EF4-FFF2-40B4-BE49-F238E27FC236}">
                <a16:creationId xmlns:a16="http://schemas.microsoft.com/office/drawing/2014/main" id="{5C91A862-170A-46E1-AD39-6502BBC6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243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95" name="Text Box 179">
            <a:extLst>
              <a:ext uri="{FF2B5EF4-FFF2-40B4-BE49-F238E27FC236}">
                <a16:creationId xmlns:a16="http://schemas.microsoft.com/office/drawing/2014/main" id="{7A9CBC5F-8DFD-45BA-A6BF-F6A958FE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2286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96" name="Text Box 180">
            <a:extLst>
              <a:ext uri="{FF2B5EF4-FFF2-40B4-BE49-F238E27FC236}">
                <a16:creationId xmlns:a16="http://schemas.microsoft.com/office/drawing/2014/main" id="{09B22948-FD5C-469E-B76D-ED16B5CE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2286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97" name="Text Box 181">
            <a:extLst>
              <a:ext uri="{FF2B5EF4-FFF2-40B4-BE49-F238E27FC236}">
                <a16:creationId xmlns:a16="http://schemas.microsoft.com/office/drawing/2014/main" id="{8C8709D5-4215-4C5D-9576-331BEE78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2286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98" name="Text Box 182">
            <a:extLst>
              <a:ext uri="{FF2B5EF4-FFF2-40B4-BE49-F238E27FC236}">
                <a16:creationId xmlns:a16="http://schemas.microsoft.com/office/drawing/2014/main" id="{E6A06FFF-5C54-4479-AE4E-74E4D0A72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2286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00" name="Text Box 184">
            <a:extLst>
              <a:ext uri="{FF2B5EF4-FFF2-40B4-BE49-F238E27FC236}">
                <a16:creationId xmlns:a16="http://schemas.microsoft.com/office/drawing/2014/main" id="{C29E20D2-A1D9-4378-B0BB-FE44EC75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6963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01" name="Text Box 185">
            <a:extLst>
              <a:ext uri="{FF2B5EF4-FFF2-40B4-BE49-F238E27FC236}">
                <a16:creationId xmlns:a16="http://schemas.microsoft.com/office/drawing/2014/main" id="{2E72AF7C-83A8-4855-BD64-087AB0ACD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1181100"/>
            <a:ext cx="1771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02" name="Text Box 186">
            <a:extLst>
              <a:ext uri="{FF2B5EF4-FFF2-40B4-BE49-F238E27FC236}">
                <a16:creationId xmlns:a16="http://schemas.microsoft.com/office/drawing/2014/main" id="{8C5ADCCA-229A-4EFF-9AA9-D22913F54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771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03" name="Text Box 187">
            <a:extLst>
              <a:ext uri="{FF2B5EF4-FFF2-40B4-BE49-F238E27FC236}">
                <a16:creationId xmlns:a16="http://schemas.microsoft.com/office/drawing/2014/main" id="{435D800D-C488-453E-8052-44B74B26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1690688"/>
            <a:ext cx="1771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04" name="Text Box 188">
            <a:extLst>
              <a:ext uri="{FF2B5EF4-FFF2-40B4-BE49-F238E27FC236}">
                <a16:creationId xmlns:a16="http://schemas.microsoft.com/office/drawing/2014/main" id="{CA7C754E-3220-433A-97F4-3CAB692D5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3622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05" name="Text Box 189">
            <a:extLst>
              <a:ext uri="{FF2B5EF4-FFF2-40B4-BE49-F238E27FC236}">
                <a16:creationId xmlns:a16="http://schemas.microsoft.com/office/drawing/2014/main" id="{9299F6C7-C743-43E6-98D0-E0DB38F5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286000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06" name="Text Box 190">
            <a:extLst>
              <a:ext uri="{FF2B5EF4-FFF2-40B4-BE49-F238E27FC236}">
                <a16:creationId xmlns:a16="http://schemas.microsoft.com/office/drawing/2014/main" id="{4C8C7D6B-941D-493B-9BE5-3620B7619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19400"/>
            <a:ext cx="1524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07" name="Text Box 191">
            <a:extLst>
              <a:ext uri="{FF2B5EF4-FFF2-40B4-BE49-F238E27FC236}">
                <a16:creationId xmlns:a16="http://schemas.microsoft.com/office/drawing/2014/main" id="{ECBA5F9B-3AA3-4008-AFAA-2FA03E135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08" name="Text Box 192">
            <a:extLst>
              <a:ext uri="{FF2B5EF4-FFF2-40B4-BE49-F238E27FC236}">
                <a16:creationId xmlns:a16="http://schemas.microsoft.com/office/drawing/2014/main" id="{BC183B2F-26FF-40CD-A88A-2FE3E8794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52800"/>
            <a:ext cx="1828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409" name="Text Box 193">
            <a:extLst>
              <a:ext uri="{FF2B5EF4-FFF2-40B4-BE49-F238E27FC236}">
                <a16:creationId xmlns:a16="http://schemas.microsoft.com/office/drawing/2014/main" id="{597184F7-5B95-4456-A0A8-912DE984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352800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11" name="Text Box 195">
            <a:extLst>
              <a:ext uri="{FF2B5EF4-FFF2-40B4-BE49-F238E27FC236}">
                <a16:creationId xmlns:a16="http://schemas.microsoft.com/office/drawing/2014/main" id="{443D647F-9931-4557-962A-037E42E99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038600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12" name="Text Box 196">
            <a:extLst>
              <a:ext uri="{FF2B5EF4-FFF2-40B4-BE49-F238E27FC236}">
                <a16:creationId xmlns:a16="http://schemas.microsoft.com/office/drawing/2014/main" id="{ADBFD522-874C-44AF-A3C8-9A186317E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86288"/>
            <a:ext cx="2209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13" name="Text Box 197">
            <a:extLst>
              <a:ext uri="{FF2B5EF4-FFF2-40B4-BE49-F238E27FC236}">
                <a16:creationId xmlns:a16="http://schemas.microsoft.com/office/drawing/2014/main" id="{B15B5C32-D29E-4F05-96D2-5889E4077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05400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14" name="Text Box 198">
            <a:extLst>
              <a:ext uri="{FF2B5EF4-FFF2-40B4-BE49-F238E27FC236}">
                <a16:creationId xmlns:a16="http://schemas.microsoft.com/office/drawing/2014/main" id="{CE2FBAE1-D0B7-45F3-9BE9-D2BD4A534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667375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15" name="Text Box 199">
            <a:extLst>
              <a:ext uri="{FF2B5EF4-FFF2-40B4-BE49-F238E27FC236}">
                <a16:creationId xmlns:a16="http://schemas.microsoft.com/office/drawing/2014/main" id="{C541B8EA-1D3B-423E-8B48-1F460179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172200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16" name="Text Box 200">
            <a:extLst>
              <a:ext uri="{FF2B5EF4-FFF2-40B4-BE49-F238E27FC236}">
                <a16:creationId xmlns:a16="http://schemas.microsoft.com/office/drawing/2014/main" id="{2ADEE6C0-B79C-47A8-8907-2A5201DA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5667375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417" name="Text Box 201">
            <a:extLst>
              <a:ext uri="{FF2B5EF4-FFF2-40B4-BE49-F238E27FC236}">
                <a16:creationId xmlns:a16="http://schemas.microsoft.com/office/drawing/2014/main" id="{7926DB94-9A47-4D27-B392-5B0ABE0EC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4010025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418" name="Text Box 202">
            <a:extLst>
              <a:ext uri="{FF2B5EF4-FFF2-40B4-BE49-F238E27FC236}">
                <a16:creationId xmlns:a16="http://schemas.microsoft.com/office/drawing/2014/main" id="{BB368BBF-0F56-49F7-89CA-D4ED60F23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143000"/>
            <a:ext cx="1771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9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500"/>
                                        <p:tgtEl>
                                          <p:spTgt spid="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9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9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9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9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9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9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9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9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9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9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9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9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3" grpId="0" animBg="1"/>
      <p:bldP spid="9385" grpId="0" animBg="1"/>
      <p:bldP spid="9386" grpId="0" animBg="1"/>
      <p:bldP spid="9387" grpId="0" animBg="1"/>
      <p:bldP spid="9388" grpId="0" animBg="1"/>
      <p:bldP spid="9389" grpId="0" animBg="1"/>
      <p:bldP spid="9390" grpId="0" animBg="1"/>
      <p:bldP spid="9391" grpId="0" animBg="1"/>
      <p:bldP spid="9392" grpId="0" animBg="1"/>
      <p:bldP spid="9395" grpId="0" animBg="1"/>
      <p:bldP spid="9396" grpId="0" animBg="1"/>
      <p:bldP spid="9397" grpId="0" animBg="1"/>
      <p:bldP spid="9398" grpId="0" animBg="1"/>
      <p:bldP spid="9400" grpId="0" animBg="1"/>
      <p:bldP spid="9401" grpId="0" animBg="1"/>
      <p:bldP spid="9402" grpId="0" animBg="1"/>
      <p:bldP spid="9403" grpId="0" animBg="1"/>
      <p:bldP spid="9404" grpId="0" animBg="1"/>
      <p:bldP spid="9405" grpId="0" animBg="1"/>
      <p:bldP spid="9406" grpId="0" animBg="1"/>
      <p:bldP spid="9407" grpId="0" animBg="1"/>
      <p:bldP spid="9408" grpId="0" animBg="1"/>
      <p:bldP spid="9409" grpId="0" animBg="1"/>
      <p:bldP spid="9411" grpId="0" animBg="1"/>
      <p:bldP spid="9412" grpId="0" animBg="1"/>
      <p:bldP spid="9413" grpId="0" animBg="1"/>
      <p:bldP spid="9414" grpId="0" animBg="1"/>
      <p:bldP spid="9415" grpId="0" animBg="1"/>
      <p:bldP spid="9416" grpId="0" animBg="1"/>
      <p:bldP spid="9417" grpId="0" animBg="1"/>
      <p:bldP spid="94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D0FCBFA-BEF4-48EF-8F62-BD77C1783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l"/>
            <a:r>
              <a:rPr lang="en-US" altLang="en-US" sz="3200" u="sng" dirty="0" err="1">
                <a:solidFill>
                  <a:srgbClr val="FF0066"/>
                </a:solidFill>
              </a:rPr>
              <a:t>Caâu</a:t>
            </a:r>
            <a:r>
              <a:rPr lang="en-US" altLang="en-US" sz="3200" u="sng" dirty="0">
                <a:solidFill>
                  <a:srgbClr val="FF0066"/>
                </a:solidFill>
              </a:rPr>
              <a:t> </a:t>
            </a:r>
            <a:r>
              <a:rPr lang="en-US" altLang="en-US" sz="3200" u="sng" dirty="0" err="1">
                <a:solidFill>
                  <a:srgbClr val="FF0066"/>
                </a:solidFill>
              </a:rPr>
              <a:t>hoûi</a:t>
            </a:r>
            <a:r>
              <a:rPr lang="en-US" altLang="en-US" sz="3200" u="sng" dirty="0">
                <a:solidFill>
                  <a:srgbClr val="FF0066"/>
                </a:solidFill>
              </a:rPr>
              <a:t>:</a:t>
            </a:r>
            <a:r>
              <a:rPr lang="en-US" altLang="en-US" sz="3200" dirty="0">
                <a:solidFill>
                  <a:srgbClr val="FF0066"/>
                </a:solidFill>
              </a:rPr>
              <a:t>  </a:t>
            </a:r>
            <a:r>
              <a:rPr lang="en-US" altLang="en-US" sz="3200" dirty="0" err="1">
                <a:solidFill>
                  <a:schemeClr val="tx1"/>
                </a:solidFill>
              </a:rPr>
              <a:t>Em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haõy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phaân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loaïi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caùc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kí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hieäu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treân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theo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caùc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nhoùm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sau</a:t>
            </a:r>
            <a:r>
              <a:rPr lang="en-US" altLang="en-US" sz="3200" dirty="0">
                <a:solidFill>
                  <a:schemeClr val="tx1"/>
                </a:solidFill>
              </a:rPr>
              <a:t>: </a:t>
            </a:r>
            <a:r>
              <a:rPr lang="en-US" altLang="en-US" sz="3200" dirty="0" err="1">
                <a:solidFill>
                  <a:schemeClr val="tx1"/>
                </a:solidFill>
              </a:rPr>
              <a:t>nguoàn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ñieän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thieát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bò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ñieän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ñoà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duøng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ñieän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daây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daãn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ñieän</a:t>
            </a:r>
            <a:r>
              <a:rPr lang="en-US" altLang="en-US" sz="32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48131" name="Group 3">
            <a:extLst>
              <a:ext uri="{FF2B5EF4-FFF2-40B4-BE49-F238E27FC236}">
                <a16:creationId xmlns:a16="http://schemas.microsoft.com/office/drawing/2014/main" id="{77036DFD-6732-4FB1-9FEF-9CDD01527CAF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1990725"/>
            <a:ext cx="5043488" cy="4867275"/>
            <a:chOff x="1239" y="816"/>
            <a:chExt cx="3042" cy="2935"/>
          </a:xfrm>
        </p:grpSpPr>
        <p:sp>
          <p:nvSpPr>
            <p:cNvPr id="48132" name="Oval 4">
              <a:extLst>
                <a:ext uri="{FF2B5EF4-FFF2-40B4-BE49-F238E27FC236}">
                  <a16:creationId xmlns:a16="http://schemas.microsoft.com/office/drawing/2014/main" id="{0F484E03-7BC8-4E28-90C0-CF0465DFF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816"/>
              <a:ext cx="2959" cy="2935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3" name="Oval 5">
              <a:extLst>
                <a:ext uri="{FF2B5EF4-FFF2-40B4-BE49-F238E27FC236}">
                  <a16:creationId xmlns:a16="http://schemas.microsoft.com/office/drawing/2014/main" id="{FC6D239C-39BE-447F-BF70-030F90B7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086"/>
              <a:ext cx="2460" cy="2440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Text Box 6">
              <a:extLst>
                <a:ext uri="{FF2B5EF4-FFF2-40B4-BE49-F238E27FC236}">
                  <a16:creationId xmlns:a16="http://schemas.microsoft.com/office/drawing/2014/main" id="{A3F5F78E-230E-4CF1-AA21-6D6FE52EB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1005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8135" name="Text Box 7">
              <a:extLst>
                <a:ext uri="{FF2B5EF4-FFF2-40B4-BE49-F238E27FC236}">
                  <a16:creationId xmlns:a16="http://schemas.microsoft.com/office/drawing/2014/main" id="{9B40A046-304B-46B9-8147-88BB70E9B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" y="1473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8136" name="Text Box 8">
              <a:extLst>
                <a:ext uri="{FF2B5EF4-FFF2-40B4-BE49-F238E27FC236}">
                  <a16:creationId xmlns:a16="http://schemas.microsoft.com/office/drawing/2014/main" id="{50BC3A6B-85E7-4C44-B384-D699FE4E0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5" y="2187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8137" name="Text Box 9">
              <a:extLst>
                <a:ext uri="{FF2B5EF4-FFF2-40B4-BE49-F238E27FC236}">
                  <a16:creationId xmlns:a16="http://schemas.microsoft.com/office/drawing/2014/main" id="{A7253861-4BB4-4828-933B-59336E908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2847"/>
              <a:ext cx="3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8138" name="Text Box 10">
              <a:extLst>
                <a:ext uri="{FF2B5EF4-FFF2-40B4-BE49-F238E27FC236}">
                  <a16:creationId xmlns:a16="http://schemas.microsoft.com/office/drawing/2014/main" id="{03C7B0EE-3C72-49EA-9510-FDF064614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1" y="3351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8139" name="Text Box 11">
              <a:extLst>
                <a:ext uri="{FF2B5EF4-FFF2-40B4-BE49-F238E27FC236}">
                  <a16:creationId xmlns:a16="http://schemas.microsoft.com/office/drawing/2014/main" id="{49C6198A-6A7C-4188-95ED-D71A50DF0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2153"/>
              <a:ext cx="3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48140" name="Text Box 12">
              <a:extLst>
                <a:ext uri="{FF2B5EF4-FFF2-40B4-BE49-F238E27FC236}">
                  <a16:creationId xmlns:a16="http://schemas.microsoft.com/office/drawing/2014/main" id="{6CB31B5B-D97A-435E-B747-89DC35ED2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" y="2855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48141" name="Text Box 13">
              <a:extLst>
                <a:ext uri="{FF2B5EF4-FFF2-40B4-BE49-F238E27FC236}">
                  <a16:creationId xmlns:a16="http://schemas.microsoft.com/office/drawing/2014/main" id="{6024EB18-CA22-49FC-8872-7E2B49A52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" y="3509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8142" name="Text Box 14">
              <a:extLst>
                <a:ext uri="{FF2B5EF4-FFF2-40B4-BE49-F238E27FC236}">
                  <a16:creationId xmlns:a16="http://schemas.microsoft.com/office/drawing/2014/main" id="{554EB235-D3E3-4B6B-A8F2-36783D89E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" y="840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48143" name="Text Box 15">
              <a:extLst>
                <a:ext uri="{FF2B5EF4-FFF2-40B4-BE49-F238E27FC236}">
                  <a16:creationId xmlns:a16="http://schemas.microsoft.com/office/drawing/2014/main" id="{72E0F86A-E7AA-4DC8-A321-E3EADD65A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998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48144" name="Text Box 16">
              <a:extLst>
                <a:ext uri="{FF2B5EF4-FFF2-40B4-BE49-F238E27FC236}">
                  <a16:creationId xmlns:a16="http://schemas.microsoft.com/office/drawing/2014/main" id="{FED9B35A-F394-4A05-A6AB-656A8C715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1479"/>
              <a:ext cx="3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48145" name="Text Box 17">
              <a:extLst>
                <a:ext uri="{FF2B5EF4-FFF2-40B4-BE49-F238E27FC236}">
                  <a16:creationId xmlns:a16="http://schemas.microsoft.com/office/drawing/2014/main" id="{E4D85FAE-5372-4181-BBFC-DDB2E9350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" y="3335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48146" name="Line 18">
            <a:extLst>
              <a:ext uri="{FF2B5EF4-FFF2-40B4-BE49-F238E27FC236}">
                <a16:creationId xmlns:a16="http://schemas.microsoft.com/office/drawing/2014/main" id="{9E1C3708-8D7A-45C8-8441-7D722F7334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32063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53F03D27-A6FA-4BCA-87C0-E487A0ECE8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41588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20">
            <a:extLst>
              <a:ext uri="{FF2B5EF4-FFF2-40B4-BE49-F238E27FC236}">
                <a16:creationId xmlns:a16="http://schemas.microsoft.com/office/drawing/2014/main" id="{D0072733-5680-4C34-8831-E42A37D74C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7016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21">
            <a:extLst>
              <a:ext uri="{FF2B5EF4-FFF2-40B4-BE49-F238E27FC236}">
                <a16:creationId xmlns:a16="http://schemas.microsoft.com/office/drawing/2014/main" id="{F9479CBB-D381-48E2-BD77-6EB16330F4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0575" y="261778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2">
            <a:extLst>
              <a:ext uri="{FF2B5EF4-FFF2-40B4-BE49-F238E27FC236}">
                <a16:creationId xmlns:a16="http://schemas.microsoft.com/office/drawing/2014/main" id="{349309B3-71BA-4AF6-A881-D301BA0A5B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684463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3">
            <a:extLst>
              <a:ext uri="{FF2B5EF4-FFF2-40B4-BE49-F238E27FC236}">
                <a16:creationId xmlns:a16="http://schemas.microsoft.com/office/drawing/2014/main" id="{4492A80F-91D7-4FF8-B749-0095D0A2FD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770188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4">
            <a:extLst>
              <a:ext uri="{FF2B5EF4-FFF2-40B4-BE49-F238E27FC236}">
                <a16:creationId xmlns:a16="http://schemas.microsoft.com/office/drawing/2014/main" id="{5CAAED99-FA0A-4DBF-BFD7-68EC32AD2D61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60950" y="2706688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5">
            <a:extLst>
              <a:ext uri="{FF2B5EF4-FFF2-40B4-BE49-F238E27FC236}">
                <a16:creationId xmlns:a16="http://schemas.microsoft.com/office/drawing/2014/main" id="{087F2FE8-D3FB-4FA5-B397-38AC059297BE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45075" y="278765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6">
            <a:extLst>
              <a:ext uri="{FF2B5EF4-FFF2-40B4-BE49-F238E27FC236}">
                <a16:creationId xmlns:a16="http://schemas.microsoft.com/office/drawing/2014/main" id="{D87AC1C6-759C-4DE7-95F1-326C63758EFC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27613" y="287813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7">
            <a:extLst>
              <a:ext uri="{FF2B5EF4-FFF2-40B4-BE49-F238E27FC236}">
                <a16:creationId xmlns:a16="http://schemas.microsoft.com/office/drawing/2014/main" id="{6BDA3006-09FC-4BBF-9EBC-33412580E669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4979988" y="298767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28">
            <a:extLst>
              <a:ext uri="{FF2B5EF4-FFF2-40B4-BE49-F238E27FC236}">
                <a16:creationId xmlns:a16="http://schemas.microsoft.com/office/drawing/2014/main" id="{AF3B55F9-F56F-45E5-AB00-334C068D4C11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4956175" y="3109913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Line 29">
            <a:extLst>
              <a:ext uri="{FF2B5EF4-FFF2-40B4-BE49-F238E27FC236}">
                <a16:creationId xmlns:a16="http://schemas.microsoft.com/office/drawing/2014/main" id="{B5A73F78-66D1-4AAA-ABF6-91127A5FEF0F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376863" y="3089275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Line 30">
            <a:extLst>
              <a:ext uri="{FF2B5EF4-FFF2-40B4-BE49-F238E27FC236}">
                <a16:creationId xmlns:a16="http://schemas.microsoft.com/office/drawing/2014/main" id="{9142B8B0-02A9-4A69-95D6-CE0E367CA333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319713" y="320675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Line 31">
            <a:extLst>
              <a:ext uri="{FF2B5EF4-FFF2-40B4-BE49-F238E27FC236}">
                <a16:creationId xmlns:a16="http://schemas.microsoft.com/office/drawing/2014/main" id="{B4DD7C45-D12A-4ACD-B3C7-FA4EBF798334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257800" y="332263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Line 32">
            <a:extLst>
              <a:ext uri="{FF2B5EF4-FFF2-40B4-BE49-F238E27FC236}">
                <a16:creationId xmlns:a16="http://schemas.microsoft.com/office/drawing/2014/main" id="{34E2D400-3C57-43E6-8B8F-327D9F300859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143501" y="3473450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Line 33">
            <a:extLst>
              <a:ext uri="{FF2B5EF4-FFF2-40B4-BE49-F238E27FC236}">
                <a16:creationId xmlns:a16="http://schemas.microsoft.com/office/drawing/2014/main" id="{D53F73FB-2AFE-4F4B-BD72-8B5C115C6095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073650" y="3611563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Line 34">
            <a:extLst>
              <a:ext uri="{FF2B5EF4-FFF2-40B4-BE49-F238E27FC236}">
                <a16:creationId xmlns:a16="http://schemas.microsoft.com/office/drawing/2014/main" id="{B4C1C143-5AB7-4EE2-9646-68771CE3FB7D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22738" y="2651125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Line 35">
            <a:extLst>
              <a:ext uri="{FF2B5EF4-FFF2-40B4-BE49-F238E27FC236}">
                <a16:creationId xmlns:a16="http://schemas.microsoft.com/office/drawing/2014/main" id="{15FA1F79-1029-4773-A7D6-1476ED00CEBE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06863" y="2627313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Line 36">
            <a:extLst>
              <a:ext uri="{FF2B5EF4-FFF2-40B4-BE49-F238E27FC236}">
                <a16:creationId xmlns:a16="http://schemas.microsoft.com/office/drawing/2014/main" id="{BE57F5ED-DD9E-4886-9A84-F01C5742333F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094163" y="260191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Line 37">
            <a:extLst>
              <a:ext uri="{FF2B5EF4-FFF2-40B4-BE49-F238E27FC236}">
                <a16:creationId xmlns:a16="http://schemas.microsoft.com/office/drawing/2014/main" id="{A5619565-261B-4A45-BC23-39BE00435519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05275" y="25971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Line 38">
            <a:extLst>
              <a:ext uri="{FF2B5EF4-FFF2-40B4-BE49-F238E27FC236}">
                <a16:creationId xmlns:a16="http://schemas.microsoft.com/office/drawing/2014/main" id="{2A272FB0-49D7-4BC5-91E2-DDCB69A81137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089400" y="2611438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Line 39">
            <a:extLst>
              <a:ext uri="{FF2B5EF4-FFF2-40B4-BE49-F238E27FC236}">
                <a16:creationId xmlns:a16="http://schemas.microsoft.com/office/drawing/2014/main" id="{923ADD53-1F93-4187-9D8A-8E496B1E8EBB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28231" y="3485357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Line 40">
            <a:extLst>
              <a:ext uri="{FF2B5EF4-FFF2-40B4-BE49-F238E27FC236}">
                <a16:creationId xmlns:a16="http://schemas.microsoft.com/office/drawing/2014/main" id="{03CB4F1D-D512-4F27-89A8-3A2726005A78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529013" y="338455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Line 41">
            <a:extLst>
              <a:ext uri="{FF2B5EF4-FFF2-40B4-BE49-F238E27FC236}">
                <a16:creationId xmlns:a16="http://schemas.microsoft.com/office/drawing/2014/main" id="{36BBEC83-0E12-4DBF-91F7-636A038B653F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448050" y="3303588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Line 42">
            <a:extLst>
              <a:ext uri="{FF2B5EF4-FFF2-40B4-BE49-F238E27FC236}">
                <a16:creationId xmlns:a16="http://schemas.microsoft.com/office/drawing/2014/main" id="{EC247CDB-1409-467A-8580-17E5A2491990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90900" y="322738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Line 43">
            <a:extLst>
              <a:ext uri="{FF2B5EF4-FFF2-40B4-BE49-F238E27FC236}">
                <a16:creationId xmlns:a16="http://schemas.microsoft.com/office/drawing/2014/main" id="{F4BCCCE3-D167-450C-80D3-0FC96EE9BD3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09938" y="316547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Line 44">
            <a:extLst>
              <a:ext uri="{FF2B5EF4-FFF2-40B4-BE49-F238E27FC236}">
                <a16:creationId xmlns:a16="http://schemas.microsoft.com/office/drawing/2014/main" id="{CCD1DB5B-4BE5-4F88-A39E-E2A4AF06590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276600" y="3113088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Line 45">
            <a:extLst>
              <a:ext uri="{FF2B5EF4-FFF2-40B4-BE49-F238E27FC236}">
                <a16:creationId xmlns:a16="http://schemas.microsoft.com/office/drawing/2014/main" id="{BFB6C0F4-F762-45D5-AF08-46531F32F23A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97275" y="2919413"/>
            <a:ext cx="412750" cy="182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Line 46">
            <a:extLst>
              <a:ext uri="{FF2B5EF4-FFF2-40B4-BE49-F238E27FC236}">
                <a16:creationId xmlns:a16="http://schemas.microsoft.com/office/drawing/2014/main" id="{E627D59D-F4AD-47A2-A481-9B6AC2FC33D8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63938" y="284162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Line 47">
            <a:extLst>
              <a:ext uri="{FF2B5EF4-FFF2-40B4-BE49-F238E27FC236}">
                <a16:creationId xmlns:a16="http://schemas.microsoft.com/office/drawing/2014/main" id="{F5DA336E-64D0-420C-BA3B-05AEBCD7EF4E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58381" y="2861469"/>
            <a:ext cx="788988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Line 48">
            <a:extLst>
              <a:ext uri="{FF2B5EF4-FFF2-40B4-BE49-F238E27FC236}">
                <a16:creationId xmlns:a16="http://schemas.microsoft.com/office/drawing/2014/main" id="{1501588D-1E74-45AD-81F2-74C61CDA9E9F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39331" y="2818607"/>
            <a:ext cx="954087" cy="161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Line 49">
            <a:extLst>
              <a:ext uri="{FF2B5EF4-FFF2-40B4-BE49-F238E27FC236}">
                <a16:creationId xmlns:a16="http://schemas.microsoft.com/office/drawing/2014/main" id="{43812263-F70B-4866-8246-A535094595E5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598988" y="4437063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Line 50">
            <a:extLst>
              <a:ext uri="{FF2B5EF4-FFF2-40B4-BE49-F238E27FC236}">
                <a16:creationId xmlns:a16="http://schemas.microsoft.com/office/drawing/2014/main" id="{C4EB6B62-0342-411E-8FE2-D9AB8A9ABA94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389438" y="4446588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9" name="Line 51">
            <a:extLst>
              <a:ext uri="{FF2B5EF4-FFF2-40B4-BE49-F238E27FC236}">
                <a16:creationId xmlns:a16="http://schemas.microsoft.com/office/drawing/2014/main" id="{BA757C2D-5924-46BC-BF54-07F0D6A29726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79888" y="4465638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0" name="Line 52">
            <a:extLst>
              <a:ext uri="{FF2B5EF4-FFF2-40B4-BE49-F238E27FC236}">
                <a16:creationId xmlns:a16="http://schemas.microsoft.com/office/drawing/2014/main" id="{E426F951-70D1-46ED-8A7F-1DAC5039D092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998913" y="445611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1" name="Line 53">
            <a:extLst>
              <a:ext uri="{FF2B5EF4-FFF2-40B4-BE49-F238E27FC236}">
                <a16:creationId xmlns:a16="http://schemas.microsoft.com/office/drawing/2014/main" id="{43CE7969-55EA-4BAE-A286-355D201BC04A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789363" y="4456113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2" name="Line 54">
            <a:extLst>
              <a:ext uri="{FF2B5EF4-FFF2-40B4-BE49-F238E27FC236}">
                <a16:creationId xmlns:a16="http://schemas.microsoft.com/office/drawing/2014/main" id="{59B92B92-8343-498E-B7A7-9162E887280D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627438" y="4456113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3" name="Line 55">
            <a:extLst>
              <a:ext uri="{FF2B5EF4-FFF2-40B4-BE49-F238E27FC236}">
                <a16:creationId xmlns:a16="http://schemas.microsoft.com/office/drawing/2014/main" id="{CE4A3245-7B1D-43CE-A9FC-75D3016F8C1C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919538" y="4281488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4" name="Line 56">
            <a:extLst>
              <a:ext uri="{FF2B5EF4-FFF2-40B4-BE49-F238E27FC236}">
                <a16:creationId xmlns:a16="http://schemas.microsoft.com/office/drawing/2014/main" id="{8D4DC111-DB2A-480E-B44D-33BD9162C441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725863" y="424815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5" name="Line 57">
            <a:extLst>
              <a:ext uri="{FF2B5EF4-FFF2-40B4-BE49-F238E27FC236}">
                <a16:creationId xmlns:a16="http://schemas.microsoft.com/office/drawing/2014/main" id="{EEBAB481-6B68-495C-8D7F-6EB2F3DB1BD9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571875" y="419576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6" name="Line 58">
            <a:extLst>
              <a:ext uri="{FF2B5EF4-FFF2-40B4-BE49-F238E27FC236}">
                <a16:creationId xmlns:a16="http://schemas.microsoft.com/office/drawing/2014/main" id="{5A08211A-2A5F-421F-ADC1-FDDB70412F60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390900" y="4152900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7" name="Line 59">
            <a:extLst>
              <a:ext uri="{FF2B5EF4-FFF2-40B4-BE49-F238E27FC236}">
                <a16:creationId xmlns:a16="http://schemas.microsoft.com/office/drawing/2014/main" id="{1F860811-87F8-4814-A3C6-EFDF0DA9AF11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262313" y="4116388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8" name="Line 60">
            <a:extLst>
              <a:ext uri="{FF2B5EF4-FFF2-40B4-BE49-F238E27FC236}">
                <a16:creationId xmlns:a16="http://schemas.microsoft.com/office/drawing/2014/main" id="{31213CB2-983D-4196-91BB-28772F230BA9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622676" y="387985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9" name="Line 61">
            <a:extLst>
              <a:ext uri="{FF2B5EF4-FFF2-40B4-BE49-F238E27FC236}">
                <a16:creationId xmlns:a16="http://schemas.microsoft.com/office/drawing/2014/main" id="{975E83D7-98D4-4887-A339-50DC4B7342E7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470275" y="381000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0" name="Line 62">
            <a:extLst>
              <a:ext uri="{FF2B5EF4-FFF2-40B4-BE49-F238E27FC236}">
                <a16:creationId xmlns:a16="http://schemas.microsoft.com/office/drawing/2014/main" id="{5AC3B4BC-6EA9-460D-9B7A-6E5A11D31BE5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360738" y="373221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1" name="Line 63">
            <a:extLst>
              <a:ext uri="{FF2B5EF4-FFF2-40B4-BE49-F238E27FC236}">
                <a16:creationId xmlns:a16="http://schemas.microsoft.com/office/drawing/2014/main" id="{E6C57D95-CBA8-4E2E-8C9C-8177F86D730A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227388" y="366712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2" name="Line 64">
            <a:extLst>
              <a:ext uri="{FF2B5EF4-FFF2-40B4-BE49-F238E27FC236}">
                <a16:creationId xmlns:a16="http://schemas.microsoft.com/office/drawing/2014/main" id="{62209F2D-4CDD-4F3E-9400-A3170D71E284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5067300" y="4318000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3" name="Line 65">
            <a:extLst>
              <a:ext uri="{FF2B5EF4-FFF2-40B4-BE49-F238E27FC236}">
                <a16:creationId xmlns:a16="http://schemas.microsoft.com/office/drawing/2014/main" id="{39C8990A-F376-48F7-95CA-32E1DE701A40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873625" y="4360863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4" name="Line 66">
            <a:extLst>
              <a:ext uri="{FF2B5EF4-FFF2-40B4-BE49-F238E27FC236}">
                <a16:creationId xmlns:a16="http://schemas.microsoft.com/office/drawing/2014/main" id="{D7255E76-0465-4224-8F0C-6B3416B5219F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676775" y="4433888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5" name="Line 67">
            <a:extLst>
              <a:ext uri="{FF2B5EF4-FFF2-40B4-BE49-F238E27FC236}">
                <a16:creationId xmlns:a16="http://schemas.microsoft.com/office/drawing/2014/main" id="{03B98827-B54F-4FC9-921B-BC9322E15587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494213" y="44767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6" name="Line 68">
            <a:extLst>
              <a:ext uri="{FF2B5EF4-FFF2-40B4-BE49-F238E27FC236}">
                <a16:creationId xmlns:a16="http://schemas.microsoft.com/office/drawing/2014/main" id="{2E5C1EAF-9C1C-4969-92E8-EA90E73E22C9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281488" y="4529138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7" name="Line 69">
            <a:extLst>
              <a:ext uri="{FF2B5EF4-FFF2-40B4-BE49-F238E27FC236}">
                <a16:creationId xmlns:a16="http://schemas.microsoft.com/office/drawing/2014/main" id="{CC114FD9-6BF4-45AB-81AC-4B91CB075A4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457031" y="3569495"/>
            <a:ext cx="219075" cy="1973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8" name="Line 70">
            <a:extLst>
              <a:ext uri="{FF2B5EF4-FFF2-40B4-BE49-F238E27FC236}">
                <a16:creationId xmlns:a16="http://schemas.microsoft.com/office/drawing/2014/main" id="{B409A9C3-77B3-4EFB-9C54-93B595EA8F73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341938" y="373221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9" name="Line 71">
            <a:extLst>
              <a:ext uri="{FF2B5EF4-FFF2-40B4-BE49-F238E27FC236}">
                <a16:creationId xmlns:a16="http://schemas.microsoft.com/office/drawing/2014/main" id="{78A33026-F35A-41A2-8569-35CCF6366D6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218113" y="385603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0" name="Line 72">
            <a:extLst>
              <a:ext uri="{FF2B5EF4-FFF2-40B4-BE49-F238E27FC236}">
                <a16:creationId xmlns:a16="http://schemas.microsoft.com/office/drawing/2014/main" id="{4322B30D-E8C9-44E1-AD15-14D4DDDFC082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051426" y="3975100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1" name="Line 73">
            <a:extLst>
              <a:ext uri="{FF2B5EF4-FFF2-40B4-BE49-F238E27FC236}">
                <a16:creationId xmlns:a16="http://schemas.microsoft.com/office/drawing/2014/main" id="{57CC5BEE-64E5-4861-9D93-55F24623916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932363" y="4103688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2" name="Line 74">
            <a:extLst>
              <a:ext uri="{FF2B5EF4-FFF2-40B4-BE49-F238E27FC236}">
                <a16:creationId xmlns:a16="http://schemas.microsoft.com/office/drawing/2014/main" id="{4DEF1631-F12F-47D7-B268-6D766465935F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5180013" y="4141788"/>
            <a:ext cx="412750" cy="182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3" name="Line 75">
            <a:extLst>
              <a:ext uri="{FF2B5EF4-FFF2-40B4-BE49-F238E27FC236}">
                <a16:creationId xmlns:a16="http://schemas.microsoft.com/office/drawing/2014/main" id="{E8A35B22-F5F6-4F30-B829-6ADD55FCC935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5035550" y="423227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4" name="Line 76">
            <a:extLst>
              <a:ext uri="{FF2B5EF4-FFF2-40B4-BE49-F238E27FC236}">
                <a16:creationId xmlns:a16="http://schemas.microsoft.com/office/drawing/2014/main" id="{196E666D-B5A2-4CD4-AC78-06B83088E7FB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4842669" y="4344194"/>
            <a:ext cx="788988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5" name="Line 77">
            <a:extLst>
              <a:ext uri="{FF2B5EF4-FFF2-40B4-BE49-F238E27FC236}">
                <a16:creationId xmlns:a16="http://schemas.microsoft.com/office/drawing/2014/main" id="{F63783C7-ACEF-4078-86CA-D9C856454D9D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4696619" y="4450557"/>
            <a:ext cx="954087" cy="161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6" name="Line 78">
            <a:extLst>
              <a:ext uri="{FF2B5EF4-FFF2-40B4-BE49-F238E27FC236}">
                <a16:creationId xmlns:a16="http://schemas.microsoft.com/office/drawing/2014/main" id="{0EAAD040-0633-4087-93E8-5FFD434C6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03488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7" name="Line 79">
            <a:extLst>
              <a:ext uri="{FF2B5EF4-FFF2-40B4-BE49-F238E27FC236}">
                <a16:creationId xmlns:a16="http://schemas.microsoft.com/office/drawing/2014/main" id="{2D614CEC-33A9-4CF7-A25C-A9B175A157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4000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8" name="Line 80">
            <a:extLst>
              <a:ext uri="{FF2B5EF4-FFF2-40B4-BE49-F238E27FC236}">
                <a16:creationId xmlns:a16="http://schemas.microsoft.com/office/drawing/2014/main" id="{6A2D6235-BE75-4465-9C0E-CF3A09E2D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68575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9" name="Line 81">
            <a:extLst>
              <a:ext uri="{FF2B5EF4-FFF2-40B4-BE49-F238E27FC236}">
                <a16:creationId xmlns:a16="http://schemas.microsoft.com/office/drawing/2014/main" id="{892C0537-21B9-4C73-B837-D6CCF32AC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0575" y="261620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0" name="Line 82">
            <a:extLst>
              <a:ext uri="{FF2B5EF4-FFF2-40B4-BE49-F238E27FC236}">
                <a16:creationId xmlns:a16="http://schemas.microsoft.com/office/drawing/2014/main" id="{8B3E67F0-3F8E-4946-B6D5-2EAFA8861F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68287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1" name="Line 83">
            <a:extLst>
              <a:ext uri="{FF2B5EF4-FFF2-40B4-BE49-F238E27FC236}">
                <a16:creationId xmlns:a16="http://schemas.microsoft.com/office/drawing/2014/main" id="{ADF720EC-4E16-46B7-B66F-F71F5B38EC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768600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2" name="Line 84">
            <a:extLst>
              <a:ext uri="{FF2B5EF4-FFF2-40B4-BE49-F238E27FC236}">
                <a16:creationId xmlns:a16="http://schemas.microsoft.com/office/drawing/2014/main" id="{5E729272-1B1F-4EBD-B0F8-B3A6986D6A21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60950" y="270510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3" name="Line 85">
            <a:extLst>
              <a:ext uri="{FF2B5EF4-FFF2-40B4-BE49-F238E27FC236}">
                <a16:creationId xmlns:a16="http://schemas.microsoft.com/office/drawing/2014/main" id="{28D3CE0B-DFB6-4AE3-B337-C37E8136A79A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45075" y="278606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4" name="Line 86">
            <a:extLst>
              <a:ext uri="{FF2B5EF4-FFF2-40B4-BE49-F238E27FC236}">
                <a16:creationId xmlns:a16="http://schemas.microsoft.com/office/drawing/2014/main" id="{0D9A06B1-009A-43F5-9262-88CE426D0EF7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27613" y="28765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5" name="Line 87">
            <a:extLst>
              <a:ext uri="{FF2B5EF4-FFF2-40B4-BE49-F238E27FC236}">
                <a16:creationId xmlns:a16="http://schemas.microsoft.com/office/drawing/2014/main" id="{BECA039E-A51C-4ABB-9C19-3816C4DBC4D0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4979988" y="2986088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6" name="Line 88">
            <a:extLst>
              <a:ext uri="{FF2B5EF4-FFF2-40B4-BE49-F238E27FC236}">
                <a16:creationId xmlns:a16="http://schemas.microsoft.com/office/drawing/2014/main" id="{03CC3AE1-5B75-4993-A622-F6D709D2F1EB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4956175" y="3108325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7" name="Line 89">
            <a:extLst>
              <a:ext uri="{FF2B5EF4-FFF2-40B4-BE49-F238E27FC236}">
                <a16:creationId xmlns:a16="http://schemas.microsoft.com/office/drawing/2014/main" id="{7D051D2F-E7F7-4E25-B137-C3DD0DBD4901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376863" y="3087687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8" name="Line 90">
            <a:extLst>
              <a:ext uri="{FF2B5EF4-FFF2-40B4-BE49-F238E27FC236}">
                <a16:creationId xmlns:a16="http://schemas.microsoft.com/office/drawing/2014/main" id="{43CBFC1A-50C2-4C7F-9991-EC853BD7CE19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319713" y="320516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9" name="Line 91">
            <a:extLst>
              <a:ext uri="{FF2B5EF4-FFF2-40B4-BE49-F238E27FC236}">
                <a16:creationId xmlns:a16="http://schemas.microsoft.com/office/drawing/2014/main" id="{9A669DCE-9B77-4F11-9CB8-3BF17C8DC064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257800" y="33210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0" name="Line 92">
            <a:extLst>
              <a:ext uri="{FF2B5EF4-FFF2-40B4-BE49-F238E27FC236}">
                <a16:creationId xmlns:a16="http://schemas.microsoft.com/office/drawing/2014/main" id="{A1845048-016E-4C80-ABF1-42864D04B536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143501" y="3471862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1" name="Line 93">
            <a:extLst>
              <a:ext uri="{FF2B5EF4-FFF2-40B4-BE49-F238E27FC236}">
                <a16:creationId xmlns:a16="http://schemas.microsoft.com/office/drawing/2014/main" id="{DE199BEB-D564-4FC0-99E7-E08314578F7E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073650" y="3609975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2" name="Line 94">
            <a:extLst>
              <a:ext uri="{FF2B5EF4-FFF2-40B4-BE49-F238E27FC236}">
                <a16:creationId xmlns:a16="http://schemas.microsoft.com/office/drawing/2014/main" id="{A1D1288C-9DFB-471E-934B-0A6A3D2A587A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22738" y="2649538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3" name="Line 95">
            <a:extLst>
              <a:ext uri="{FF2B5EF4-FFF2-40B4-BE49-F238E27FC236}">
                <a16:creationId xmlns:a16="http://schemas.microsoft.com/office/drawing/2014/main" id="{7CD0CA07-A45D-4881-8361-8F551B54FFD6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06863" y="2625725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4" name="Line 96">
            <a:extLst>
              <a:ext uri="{FF2B5EF4-FFF2-40B4-BE49-F238E27FC236}">
                <a16:creationId xmlns:a16="http://schemas.microsoft.com/office/drawing/2014/main" id="{42647207-6399-4168-A771-F911612FD2BE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094163" y="2600325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5" name="Line 97">
            <a:extLst>
              <a:ext uri="{FF2B5EF4-FFF2-40B4-BE49-F238E27FC236}">
                <a16:creationId xmlns:a16="http://schemas.microsoft.com/office/drawing/2014/main" id="{154C59DA-F6FE-4F52-ADCA-A63EA134098F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05275" y="259556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6" name="Line 98">
            <a:extLst>
              <a:ext uri="{FF2B5EF4-FFF2-40B4-BE49-F238E27FC236}">
                <a16:creationId xmlns:a16="http://schemas.microsoft.com/office/drawing/2014/main" id="{93043FF2-D03A-4355-B857-BD6F88096145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086225" y="2608263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7" name="Line 99">
            <a:extLst>
              <a:ext uri="{FF2B5EF4-FFF2-40B4-BE49-F238E27FC236}">
                <a16:creationId xmlns:a16="http://schemas.microsoft.com/office/drawing/2014/main" id="{D7D5E715-6257-451C-ABF3-E26F297FBCB6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28231" y="3483769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8" name="Line 100">
            <a:extLst>
              <a:ext uri="{FF2B5EF4-FFF2-40B4-BE49-F238E27FC236}">
                <a16:creationId xmlns:a16="http://schemas.microsoft.com/office/drawing/2014/main" id="{8411091C-5A85-4C2B-A021-EB10C07DB977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529013" y="3382962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9" name="Line 101">
            <a:extLst>
              <a:ext uri="{FF2B5EF4-FFF2-40B4-BE49-F238E27FC236}">
                <a16:creationId xmlns:a16="http://schemas.microsoft.com/office/drawing/2014/main" id="{B4731D12-1CF3-4A61-8F68-C796911A105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448050" y="330200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0" name="Line 102">
            <a:extLst>
              <a:ext uri="{FF2B5EF4-FFF2-40B4-BE49-F238E27FC236}">
                <a16:creationId xmlns:a16="http://schemas.microsoft.com/office/drawing/2014/main" id="{C5CC34C8-E9C0-46AF-A8F1-ED33AC1B23E3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90900" y="322580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" name="Line 103">
            <a:extLst>
              <a:ext uri="{FF2B5EF4-FFF2-40B4-BE49-F238E27FC236}">
                <a16:creationId xmlns:a16="http://schemas.microsoft.com/office/drawing/2014/main" id="{7133E2DD-A33B-4EB3-95DC-5AAE7C5F58E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09938" y="3163887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2" name="Line 104">
            <a:extLst>
              <a:ext uri="{FF2B5EF4-FFF2-40B4-BE49-F238E27FC236}">
                <a16:creationId xmlns:a16="http://schemas.microsoft.com/office/drawing/2014/main" id="{95622483-8401-4680-A688-AF0F7071D310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276600" y="3111500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3" name="Line 105">
            <a:extLst>
              <a:ext uri="{FF2B5EF4-FFF2-40B4-BE49-F238E27FC236}">
                <a16:creationId xmlns:a16="http://schemas.microsoft.com/office/drawing/2014/main" id="{D24CC8FF-DCE8-436E-A085-E82F06162CBC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97275" y="2917825"/>
            <a:ext cx="412750" cy="182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4" name="Line 106">
            <a:extLst>
              <a:ext uri="{FF2B5EF4-FFF2-40B4-BE49-F238E27FC236}">
                <a16:creationId xmlns:a16="http://schemas.microsoft.com/office/drawing/2014/main" id="{D78917B2-DCB5-481B-93BD-4858CF0BE742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63938" y="284003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5" name="Line 107">
            <a:extLst>
              <a:ext uri="{FF2B5EF4-FFF2-40B4-BE49-F238E27FC236}">
                <a16:creationId xmlns:a16="http://schemas.microsoft.com/office/drawing/2014/main" id="{E5C325DE-B1C9-484D-8634-56C3C305AC8F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58381" y="2859882"/>
            <a:ext cx="788987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6" name="Line 108">
            <a:extLst>
              <a:ext uri="{FF2B5EF4-FFF2-40B4-BE49-F238E27FC236}">
                <a16:creationId xmlns:a16="http://schemas.microsoft.com/office/drawing/2014/main" id="{6EFCC5AA-7AC8-4C0D-AEF4-A8F3BE9D0C3D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39331" y="2817019"/>
            <a:ext cx="954088" cy="161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7" name="Line 109">
            <a:extLst>
              <a:ext uri="{FF2B5EF4-FFF2-40B4-BE49-F238E27FC236}">
                <a16:creationId xmlns:a16="http://schemas.microsoft.com/office/drawing/2014/main" id="{356216AF-71EB-41C9-AA33-B2BB991686E1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598988" y="4435475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8" name="Line 110">
            <a:extLst>
              <a:ext uri="{FF2B5EF4-FFF2-40B4-BE49-F238E27FC236}">
                <a16:creationId xmlns:a16="http://schemas.microsoft.com/office/drawing/2014/main" id="{23CA8E0E-8290-4DC0-B366-328C4F51FF05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389438" y="444500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9" name="Line 111">
            <a:extLst>
              <a:ext uri="{FF2B5EF4-FFF2-40B4-BE49-F238E27FC236}">
                <a16:creationId xmlns:a16="http://schemas.microsoft.com/office/drawing/2014/main" id="{EFE802F1-3E7C-4832-B0E8-1FF889354463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79888" y="446405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0" name="Line 112">
            <a:extLst>
              <a:ext uri="{FF2B5EF4-FFF2-40B4-BE49-F238E27FC236}">
                <a16:creationId xmlns:a16="http://schemas.microsoft.com/office/drawing/2014/main" id="{B10BE572-C45B-481B-B59E-FA6000FF8FF7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998913" y="445452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1" name="Line 113">
            <a:extLst>
              <a:ext uri="{FF2B5EF4-FFF2-40B4-BE49-F238E27FC236}">
                <a16:creationId xmlns:a16="http://schemas.microsoft.com/office/drawing/2014/main" id="{3825A359-8BE4-4E67-A433-014A10C9E1E3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789363" y="445452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2" name="Line 114">
            <a:extLst>
              <a:ext uri="{FF2B5EF4-FFF2-40B4-BE49-F238E27FC236}">
                <a16:creationId xmlns:a16="http://schemas.microsoft.com/office/drawing/2014/main" id="{5DD0DB3A-8009-4D93-835D-33F2AC5B8167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627438" y="4454525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3" name="Line 115">
            <a:extLst>
              <a:ext uri="{FF2B5EF4-FFF2-40B4-BE49-F238E27FC236}">
                <a16:creationId xmlns:a16="http://schemas.microsoft.com/office/drawing/2014/main" id="{1A50E72C-844F-43FA-B086-A518C3347504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919538" y="427990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4" name="Line 116">
            <a:extLst>
              <a:ext uri="{FF2B5EF4-FFF2-40B4-BE49-F238E27FC236}">
                <a16:creationId xmlns:a16="http://schemas.microsoft.com/office/drawing/2014/main" id="{D79F6055-66D8-4A5B-A1E0-C9664062F4B7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725863" y="424656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5" name="Line 117">
            <a:extLst>
              <a:ext uri="{FF2B5EF4-FFF2-40B4-BE49-F238E27FC236}">
                <a16:creationId xmlns:a16="http://schemas.microsoft.com/office/drawing/2014/main" id="{4DF0D2E7-0F29-4347-B86D-CD24DF001A1C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571875" y="419417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6" name="Line 118">
            <a:extLst>
              <a:ext uri="{FF2B5EF4-FFF2-40B4-BE49-F238E27FC236}">
                <a16:creationId xmlns:a16="http://schemas.microsoft.com/office/drawing/2014/main" id="{7E625E52-8C95-4ACD-A6A4-B0225610E171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390900" y="4151313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7" name="Line 119">
            <a:extLst>
              <a:ext uri="{FF2B5EF4-FFF2-40B4-BE49-F238E27FC236}">
                <a16:creationId xmlns:a16="http://schemas.microsoft.com/office/drawing/2014/main" id="{949AFA21-1C32-437F-AA69-FED57CECBFB4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262313" y="4114800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8" name="Line 120">
            <a:extLst>
              <a:ext uri="{FF2B5EF4-FFF2-40B4-BE49-F238E27FC236}">
                <a16:creationId xmlns:a16="http://schemas.microsoft.com/office/drawing/2014/main" id="{0A43254F-5439-46F0-A58B-A867A8FC91FE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622676" y="3878262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9" name="Line 121">
            <a:extLst>
              <a:ext uri="{FF2B5EF4-FFF2-40B4-BE49-F238E27FC236}">
                <a16:creationId xmlns:a16="http://schemas.microsoft.com/office/drawing/2014/main" id="{DDDF849E-B98C-45AC-BEB3-08EDC68E29BC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470275" y="380841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0" name="Line 122">
            <a:extLst>
              <a:ext uri="{FF2B5EF4-FFF2-40B4-BE49-F238E27FC236}">
                <a16:creationId xmlns:a16="http://schemas.microsoft.com/office/drawing/2014/main" id="{707D142D-6FAE-4D98-9DD0-0C1450B205CA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360738" y="373062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1" name="Line 123">
            <a:extLst>
              <a:ext uri="{FF2B5EF4-FFF2-40B4-BE49-F238E27FC236}">
                <a16:creationId xmlns:a16="http://schemas.microsoft.com/office/drawing/2014/main" id="{FBFDF3EB-84B9-4522-82CD-E01A97A93516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227388" y="3665537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2" name="Line 124">
            <a:extLst>
              <a:ext uri="{FF2B5EF4-FFF2-40B4-BE49-F238E27FC236}">
                <a16:creationId xmlns:a16="http://schemas.microsoft.com/office/drawing/2014/main" id="{26DA9202-4F31-4088-8432-3FF2426344C8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5067300" y="4316413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3" name="Line 125">
            <a:extLst>
              <a:ext uri="{FF2B5EF4-FFF2-40B4-BE49-F238E27FC236}">
                <a16:creationId xmlns:a16="http://schemas.microsoft.com/office/drawing/2014/main" id="{BA5B1ACA-8D6B-426A-B35B-8F1F20C5B8CE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873625" y="4359275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4" name="Line 126">
            <a:extLst>
              <a:ext uri="{FF2B5EF4-FFF2-40B4-BE49-F238E27FC236}">
                <a16:creationId xmlns:a16="http://schemas.microsoft.com/office/drawing/2014/main" id="{EA1F69DA-EF50-4293-B746-7A0E6437F7FA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676775" y="443230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5" name="Line 127">
            <a:extLst>
              <a:ext uri="{FF2B5EF4-FFF2-40B4-BE49-F238E27FC236}">
                <a16:creationId xmlns:a16="http://schemas.microsoft.com/office/drawing/2014/main" id="{FF2FAB37-C786-417B-9777-5E1259F4F8FD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494213" y="447516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6" name="Line 128">
            <a:extLst>
              <a:ext uri="{FF2B5EF4-FFF2-40B4-BE49-F238E27FC236}">
                <a16:creationId xmlns:a16="http://schemas.microsoft.com/office/drawing/2014/main" id="{FB527717-06CB-42F4-91F5-124D71E28DAD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281488" y="4527550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7" name="Line 129">
            <a:extLst>
              <a:ext uri="{FF2B5EF4-FFF2-40B4-BE49-F238E27FC236}">
                <a16:creationId xmlns:a16="http://schemas.microsoft.com/office/drawing/2014/main" id="{7ADE8783-BE31-4438-8DD5-B32CD714D4D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457031" y="3567907"/>
            <a:ext cx="219075" cy="1973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8" name="Line 130">
            <a:extLst>
              <a:ext uri="{FF2B5EF4-FFF2-40B4-BE49-F238E27FC236}">
                <a16:creationId xmlns:a16="http://schemas.microsoft.com/office/drawing/2014/main" id="{1CFF39BE-FA03-4DFC-B386-DCE13F640F7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341938" y="3730625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9" name="Line 131">
            <a:extLst>
              <a:ext uri="{FF2B5EF4-FFF2-40B4-BE49-F238E27FC236}">
                <a16:creationId xmlns:a16="http://schemas.microsoft.com/office/drawing/2014/main" id="{7B656C41-CA67-4783-97C3-C9482A593E5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218113" y="38544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0" name="Line 132">
            <a:extLst>
              <a:ext uri="{FF2B5EF4-FFF2-40B4-BE49-F238E27FC236}">
                <a16:creationId xmlns:a16="http://schemas.microsoft.com/office/drawing/2014/main" id="{D4BB56A9-6A93-47BD-BD05-EFF59A85FD2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037138" y="3987800"/>
            <a:ext cx="839788" cy="1735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1" name="Line 133">
            <a:extLst>
              <a:ext uri="{FF2B5EF4-FFF2-40B4-BE49-F238E27FC236}">
                <a16:creationId xmlns:a16="http://schemas.microsoft.com/office/drawing/2014/main" id="{9E2E7AE9-1935-4EB4-871D-9BC8EF624CA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932363" y="4102100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2" name="Line 134">
            <a:extLst>
              <a:ext uri="{FF2B5EF4-FFF2-40B4-BE49-F238E27FC236}">
                <a16:creationId xmlns:a16="http://schemas.microsoft.com/office/drawing/2014/main" id="{20F6E551-718F-4C20-933E-8AE3EE220277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5180013" y="4140200"/>
            <a:ext cx="412750" cy="182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3" name="Line 135">
            <a:extLst>
              <a:ext uri="{FF2B5EF4-FFF2-40B4-BE49-F238E27FC236}">
                <a16:creationId xmlns:a16="http://schemas.microsoft.com/office/drawing/2014/main" id="{EDB9511C-9BA4-47F3-A294-F6227FB43F5A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5035550" y="423068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4" name="Line 136">
            <a:extLst>
              <a:ext uri="{FF2B5EF4-FFF2-40B4-BE49-F238E27FC236}">
                <a16:creationId xmlns:a16="http://schemas.microsoft.com/office/drawing/2014/main" id="{D40BB138-6328-48B1-9486-6E2A7A0442A4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4842669" y="4342607"/>
            <a:ext cx="788987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5" name="Line 137">
            <a:extLst>
              <a:ext uri="{FF2B5EF4-FFF2-40B4-BE49-F238E27FC236}">
                <a16:creationId xmlns:a16="http://schemas.microsoft.com/office/drawing/2014/main" id="{05D2768A-2F62-4B45-AF25-A054A05236D7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4696619" y="4448969"/>
            <a:ext cx="954088" cy="161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6" name="Line 138">
            <a:extLst>
              <a:ext uri="{FF2B5EF4-FFF2-40B4-BE49-F238E27FC236}">
                <a16:creationId xmlns:a16="http://schemas.microsoft.com/office/drawing/2014/main" id="{985D95CC-3AFB-41AF-989C-3BCBA68448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498725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7" name="Line 139">
            <a:extLst>
              <a:ext uri="{FF2B5EF4-FFF2-40B4-BE49-F238E27FC236}">
                <a16:creationId xmlns:a16="http://schemas.microsoft.com/office/drawing/2014/main" id="{287AE313-D1B3-4F3A-887C-B03110E8CE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00400"/>
            <a:ext cx="0" cy="1219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8" name="Line 140">
            <a:extLst>
              <a:ext uri="{FF2B5EF4-FFF2-40B4-BE49-F238E27FC236}">
                <a16:creationId xmlns:a16="http://schemas.microsoft.com/office/drawing/2014/main" id="{B2E6A248-3434-46CF-9A2A-DCD36081A6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00400"/>
            <a:ext cx="152400" cy="120967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9" name="AutoShape 141">
            <a:extLst>
              <a:ext uri="{FF2B5EF4-FFF2-40B4-BE49-F238E27FC236}">
                <a16:creationId xmlns:a16="http://schemas.microsoft.com/office/drawing/2014/main" id="{60DDC26E-D4EE-4F6C-8D0A-2F11746C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4267200"/>
            <a:ext cx="304800" cy="3048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0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0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3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3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3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3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4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40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4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4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4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4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4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4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4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4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4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4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4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4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4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4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4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4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4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4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4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5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5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5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5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5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5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5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5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5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5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5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5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5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5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5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5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5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5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5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5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5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5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5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5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5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5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5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5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5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59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5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59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6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60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6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6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6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6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6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6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6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6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63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6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64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6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6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6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6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6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6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6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6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6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6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6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6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6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6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6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6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6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6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6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7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7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70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7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7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7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7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7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7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7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7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7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7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9F66D82-2E6B-4EEB-8D7A-5AA248355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l"/>
            <a:r>
              <a:rPr lang="en-US" altLang="en-US" sz="3200" u="sng">
                <a:solidFill>
                  <a:srgbClr val="FF0066"/>
                </a:solidFill>
              </a:rPr>
              <a:t>Caâu hoûi:</a:t>
            </a:r>
            <a:r>
              <a:rPr lang="en-US" altLang="en-US" sz="3200">
                <a:solidFill>
                  <a:srgbClr val="FF0066"/>
                </a:solidFill>
              </a:rPr>
              <a:t>  </a:t>
            </a:r>
            <a:r>
              <a:rPr lang="en-US" altLang="en-US" sz="3200">
                <a:solidFill>
                  <a:schemeClr val="tx1"/>
                </a:solidFill>
              </a:rPr>
              <a:t>Em haõy phaân loaïi caùc kí hieäu treân theo caùc nhoùm sau: nguoàn ñieän, thieát bò ñieän, ñoà duøng ñieän, daây daãn ñieän?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4CD2A75F-E2EB-497C-9915-41BEEBAEFFA5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1990725"/>
            <a:ext cx="5043488" cy="4867275"/>
            <a:chOff x="1239" y="816"/>
            <a:chExt cx="3042" cy="2935"/>
          </a:xfrm>
        </p:grpSpPr>
        <p:sp>
          <p:nvSpPr>
            <p:cNvPr id="31748" name="Oval 4">
              <a:extLst>
                <a:ext uri="{FF2B5EF4-FFF2-40B4-BE49-F238E27FC236}">
                  <a16:creationId xmlns:a16="http://schemas.microsoft.com/office/drawing/2014/main" id="{1C3A5E25-AC08-43C8-8461-1C5B15586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816"/>
              <a:ext cx="2959" cy="2935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Oval 5">
              <a:extLst>
                <a:ext uri="{FF2B5EF4-FFF2-40B4-BE49-F238E27FC236}">
                  <a16:creationId xmlns:a16="http://schemas.microsoft.com/office/drawing/2014/main" id="{33619C01-6779-4F3C-B3CD-A5F2059D8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086"/>
              <a:ext cx="2460" cy="2440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Text Box 6">
              <a:extLst>
                <a:ext uri="{FF2B5EF4-FFF2-40B4-BE49-F238E27FC236}">
                  <a16:creationId xmlns:a16="http://schemas.microsoft.com/office/drawing/2014/main" id="{D764BF56-DFD2-4F76-8A13-5B2517E5C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1005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1751" name="Text Box 7">
              <a:extLst>
                <a:ext uri="{FF2B5EF4-FFF2-40B4-BE49-F238E27FC236}">
                  <a16:creationId xmlns:a16="http://schemas.microsoft.com/office/drawing/2014/main" id="{A1E82D5A-BA56-4A12-B794-918D02670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" y="1473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1752" name="Text Box 8">
              <a:extLst>
                <a:ext uri="{FF2B5EF4-FFF2-40B4-BE49-F238E27FC236}">
                  <a16:creationId xmlns:a16="http://schemas.microsoft.com/office/drawing/2014/main" id="{C007E310-AAC8-48C1-831A-2B0C254B6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5" y="2187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1753" name="Text Box 9">
              <a:extLst>
                <a:ext uri="{FF2B5EF4-FFF2-40B4-BE49-F238E27FC236}">
                  <a16:creationId xmlns:a16="http://schemas.microsoft.com/office/drawing/2014/main" id="{C819CF66-15D9-4988-A61B-8E3717328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2847"/>
              <a:ext cx="3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1754" name="Text Box 10">
              <a:extLst>
                <a:ext uri="{FF2B5EF4-FFF2-40B4-BE49-F238E27FC236}">
                  <a16:creationId xmlns:a16="http://schemas.microsoft.com/office/drawing/2014/main" id="{4960F15F-C838-49E1-93CD-943560884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1" y="3351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1755" name="Text Box 11">
              <a:extLst>
                <a:ext uri="{FF2B5EF4-FFF2-40B4-BE49-F238E27FC236}">
                  <a16:creationId xmlns:a16="http://schemas.microsoft.com/office/drawing/2014/main" id="{AFA19F59-BC97-4890-BC95-7B6A4586A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2153"/>
              <a:ext cx="3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31756" name="Text Box 12">
              <a:extLst>
                <a:ext uri="{FF2B5EF4-FFF2-40B4-BE49-F238E27FC236}">
                  <a16:creationId xmlns:a16="http://schemas.microsoft.com/office/drawing/2014/main" id="{0B705134-8C4B-42A1-842A-E1C8A8794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" y="2855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1757" name="Text Box 13">
              <a:extLst>
                <a:ext uri="{FF2B5EF4-FFF2-40B4-BE49-F238E27FC236}">
                  <a16:creationId xmlns:a16="http://schemas.microsoft.com/office/drawing/2014/main" id="{F28DDA2E-65E2-4BEA-A1EA-F37FEDA75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" y="3509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1758" name="Text Box 14">
              <a:extLst>
                <a:ext uri="{FF2B5EF4-FFF2-40B4-BE49-F238E27FC236}">
                  <a16:creationId xmlns:a16="http://schemas.microsoft.com/office/drawing/2014/main" id="{2BAC2FE7-1664-49DE-8078-F5FDEF03F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" y="840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31759" name="Text Box 15">
              <a:extLst>
                <a:ext uri="{FF2B5EF4-FFF2-40B4-BE49-F238E27FC236}">
                  <a16:creationId xmlns:a16="http://schemas.microsoft.com/office/drawing/2014/main" id="{3240138F-72B9-46A2-9C2A-ECE31C6C0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998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31760" name="Text Box 16">
              <a:extLst>
                <a:ext uri="{FF2B5EF4-FFF2-40B4-BE49-F238E27FC236}">
                  <a16:creationId xmlns:a16="http://schemas.microsoft.com/office/drawing/2014/main" id="{AF06F17E-06D2-468B-9C9F-0B1321EBF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1479"/>
              <a:ext cx="3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31761" name="Text Box 17">
              <a:extLst>
                <a:ext uri="{FF2B5EF4-FFF2-40B4-BE49-F238E27FC236}">
                  <a16:creationId xmlns:a16="http://schemas.microsoft.com/office/drawing/2014/main" id="{0460CE60-8F18-4712-8A2F-F23A888D7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" y="3335"/>
              <a:ext cx="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31762" name="Line 18">
            <a:extLst>
              <a:ext uri="{FF2B5EF4-FFF2-40B4-BE49-F238E27FC236}">
                <a16:creationId xmlns:a16="http://schemas.microsoft.com/office/drawing/2014/main" id="{6FBC21FB-FCA4-4A34-9977-4EE2FF789E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32063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>
            <a:extLst>
              <a:ext uri="{FF2B5EF4-FFF2-40B4-BE49-F238E27FC236}">
                <a16:creationId xmlns:a16="http://schemas.microsoft.com/office/drawing/2014/main" id="{B31EE4D2-6CDF-4A50-9C15-08CEF9E7F4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41588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>
            <a:extLst>
              <a:ext uri="{FF2B5EF4-FFF2-40B4-BE49-F238E27FC236}">
                <a16:creationId xmlns:a16="http://schemas.microsoft.com/office/drawing/2014/main" id="{4B22991E-217F-4743-82D5-ADAC9FBE15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7016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BC6ED9A3-44DD-4994-8A9B-F6E19C503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0575" y="261778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2">
            <a:extLst>
              <a:ext uri="{FF2B5EF4-FFF2-40B4-BE49-F238E27FC236}">
                <a16:creationId xmlns:a16="http://schemas.microsoft.com/office/drawing/2014/main" id="{44B987CE-7C17-4EED-BD14-8D031CDF5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684463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3">
            <a:extLst>
              <a:ext uri="{FF2B5EF4-FFF2-40B4-BE49-F238E27FC236}">
                <a16:creationId xmlns:a16="http://schemas.microsoft.com/office/drawing/2014/main" id="{3EB4E558-41C9-46B3-BBF9-4651C4AADD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770188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4">
            <a:extLst>
              <a:ext uri="{FF2B5EF4-FFF2-40B4-BE49-F238E27FC236}">
                <a16:creationId xmlns:a16="http://schemas.microsoft.com/office/drawing/2014/main" id="{6F3613E9-9CAC-4DB9-A7C0-FC40189D8FF5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60950" y="2706688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Line 25">
            <a:extLst>
              <a:ext uri="{FF2B5EF4-FFF2-40B4-BE49-F238E27FC236}">
                <a16:creationId xmlns:a16="http://schemas.microsoft.com/office/drawing/2014/main" id="{71D9BFBD-34AD-4DD9-8571-826C0E76720B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45075" y="278765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Line 26">
            <a:extLst>
              <a:ext uri="{FF2B5EF4-FFF2-40B4-BE49-F238E27FC236}">
                <a16:creationId xmlns:a16="http://schemas.microsoft.com/office/drawing/2014/main" id="{8E6D102A-0EBD-4F91-800F-80BBE1F28CB6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27613" y="287813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7">
            <a:extLst>
              <a:ext uri="{FF2B5EF4-FFF2-40B4-BE49-F238E27FC236}">
                <a16:creationId xmlns:a16="http://schemas.microsoft.com/office/drawing/2014/main" id="{0B335722-C41A-4B69-85D2-EBC9F9E8EB42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4979988" y="298767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8">
            <a:extLst>
              <a:ext uri="{FF2B5EF4-FFF2-40B4-BE49-F238E27FC236}">
                <a16:creationId xmlns:a16="http://schemas.microsoft.com/office/drawing/2014/main" id="{971FF9A9-1396-4824-801F-B65CB5053F66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4956175" y="3109913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29">
            <a:extLst>
              <a:ext uri="{FF2B5EF4-FFF2-40B4-BE49-F238E27FC236}">
                <a16:creationId xmlns:a16="http://schemas.microsoft.com/office/drawing/2014/main" id="{BACEDE96-A78A-41D6-9349-58EC7343F669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376863" y="3089275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Line 30">
            <a:extLst>
              <a:ext uri="{FF2B5EF4-FFF2-40B4-BE49-F238E27FC236}">
                <a16:creationId xmlns:a16="http://schemas.microsoft.com/office/drawing/2014/main" id="{C544B90D-1D12-4B4D-912B-0A66DF113AD0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319713" y="320675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31">
            <a:extLst>
              <a:ext uri="{FF2B5EF4-FFF2-40B4-BE49-F238E27FC236}">
                <a16:creationId xmlns:a16="http://schemas.microsoft.com/office/drawing/2014/main" id="{4B7FE265-106C-4082-8CE7-F0D17405EE54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257800" y="332263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32">
            <a:extLst>
              <a:ext uri="{FF2B5EF4-FFF2-40B4-BE49-F238E27FC236}">
                <a16:creationId xmlns:a16="http://schemas.microsoft.com/office/drawing/2014/main" id="{6A8C2EEE-CBDC-4248-94B9-3ED0C6920866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143501" y="3473450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Line 33">
            <a:extLst>
              <a:ext uri="{FF2B5EF4-FFF2-40B4-BE49-F238E27FC236}">
                <a16:creationId xmlns:a16="http://schemas.microsoft.com/office/drawing/2014/main" id="{84EEBAD5-D5A6-47D1-9517-D53DA6F1B305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073650" y="3611563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Line 34">
            <a:extLst>
              <a:ext uri="{FF2B5EF4-FFF2-40B4-BE49-F238E27FC236}">
                <a16:creationId xmlns:a16="http://schemas.microsoft.com/office/drawing/2014/main" id="{5FB4A297-BE70-4BA5-83B2-3BCC475A4AC5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22738" y="2651125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Line 35">
            <a:extLst>
              <a:ext uri="{FF2B5EF4-FFF2-40B4-BE49-F238E27FC236}">
                <a16:creationId xmlns:a16="http://schemas.microsoft.com/office/drawing/2014/main" id="{3A198AB5-5F0C-40E3-A7D3-F135CEE8A0AA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06863" y="2627313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36">
            <a:extLst>
              <a:ext uri="{FF2B5EF4-FFF2-40B4-BE49-F238E27FC236}">
                <a16:creationId xmlns:a16="http://schemas.microsoft.com/office/drawing/2014/main" id="{C2C53853-4DBF-43B0-9BC6-D09FE673A2E0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094163" y="260191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Line 37">
            <a:extLst>
              <a:ext uri="{FF2B5EF4-FFF2-40B4-BE49-F238E27FC236}">
                <a16:creationId xmlns:a16="http://schemas.microsoft.com/office/drawing/2014/main" id="{AB5C7CEE-7404-4297-B31F-D03562395ED6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05275" y="25971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Line 38">
            <a:extLst>
              <a:ext uri="{FF2B5EF4-FFF2-40B4-BE49-F238E27FC236}">
                <a16:creationId xmlns:a16="http://schemas.microsoft.com/office/drawing/2014/main" id="{EA222621-FB41-4C78-A799-F1E1924A49AB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089400" y="2611438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Line 39">
            <a:extLst>
              <a:ext uri="{FF2B5EF4-FFF2-40B4-BE49-F238E27FC236}">
                <a16:creationId xmlns:a16="http://schemas.microsoft.com/office/drawing/2014/main" id="{29F5FC51-DAD9-48A8-85AE-4AB245630C8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28231" y="3485357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40">
            <a:extLst>
              <a:ext uri="{FF2B5EF4-FFF2-40B4-BE49-F238E27FC236}">
                <a16:creationId xmlns:a16="http://schemas.microsoft.com/office/drawing/2014/main" id="{08766BCE-4844-490B-B73A-ECBC42D88AD3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529013" y="338455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Line 41">
            <a:extLst>
              <a:ext uri="{FF2B5EF4-FFF2-40B4-BE49-F238E27FC236}">
                <a16:creationId xmlns:a16="http://schemas.microsoft.com/office/drawing/2014/main" id="{81300566-85AC-469B-83A3-AE0AEDA3FEA9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448050" y="3303588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Line 42">
            <a:extLst>
              <a:ext uri="{FF2B5EF4-FFF2-40B4-BE49-F238E27FC236}">
                <a16:creationId xmlns:a16="http://schemas.microsoft.com/office/drawing/2014/main" id="{A9D7CBAE-5C91-4B74-A02C-605660603B0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90900" y="322738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Line 43">
            <a:extLst>
              <a:ext uri="{FF2B5EF4-FFF2-40B4-BE49-F238E27FC236}">
                <a16:creationId xmlns:a16="http://schemas.microsoft.com/office/drawing/2014/main" id="{D6A3EA9B-6828-4D80-B315-90DB6AA40397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09938" y="316547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8" name="Line 44">
            <a:extLst>
              <a:ext uri="{FF2B5EF4-FFF2-40B4-BE49-F238E27FC236}">
                <a16:creationId xmlns:a16="http://schemas.microsoft.com/office/drawing/2014/main" id="{AF3C92E0-900A-487C-B7A0-0802EADFC71C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276600" y="3113088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Line 45">
            <a:extLst>
              <a:ext uri="{FF2B5EF4-FFF2-40B4-BE49-F238E27FC236}">
                <a16:creationId xmlns:a16="http://schemas.microsoft.com/office/drawing/2014/main" id="{3808C5C6-C46B-4C3A-8E9C-2F61F4FBABC3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97275" y="2919413"/>
            <a:ext cx="412750" cy="182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0" name="Line 46">
            <a:extLst>
              <a:ext uri="{FF2B5EF4-FFF2-40B4-BE49-F238E27FC236}">
                <a16:creationId xmlns:a16="http://schemas.microsoft.com/office/drawing/2014/main" id="{28331814-F4F6-4E7C-8CAE-94EAE7D20A60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63938" y="284162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1" name="Line 47">
            <a:extLst>
              <a:ext uri="{FF2B5EF4-FFF2-40B4-BE49-F238E27FC236}">
                <a16:creationId xmlns:a16="http://schemas.microsoft.com/office/drawing/2014/main" id="{FC704C8E-99D2-4635-BFEB-074E6E896B06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58381" y="2861469"/>
            <a:ext cx="788988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2" name="Line 48">
            <a:extLst>
              <a:ext uri="{FF2B5EF4-FFF2-40B4-BE49-F238E27FC236}">
                <a16:creationId xmlns:a16="http://schemas.microsoft.com/office/drawing/2014/main" id="{576DBEF5-3C05-42A5-BDC7-A906C79061F5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39331" y="2818607"/>
            <a:ext cx="954087" cy="161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3" name="Line 49">
            <a:extLst>
              <a:ext uri="{FF2B5EF4-FFF2-40B4-BE49-F238E27FC236}">
                <a16:creationId xmlns:a16="http://schemas.microsoft.com/office/drawing/2014/main" id="{9A05C4AD-F8F7-4B5B-98FF-856332E2952D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598988" y="4437063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4" name="Line 50">
            <a:extLst>
              <a:ext uri="{FF2B5EF4-FFF2-40B4-BE49-F238E27FC236}">
                <a16:creationId xmlns:a16="http://schemas.microsoft.com/office/drawing/2014/main" id="{CD836C95-89C9-44DE-B752-D981CBA59277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389438" y="4446588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5" name="Line 51">
            <a:extLst>
              <a:ext uri="{FF2B5EF4-FFF2-40B4-BE49-F238E27FC236}">
                <a16:creationId xmlns:a16="http://schemas.microsoft.com/office/drawing/2014/main" id="{482C83C8-6069-4618-B1C0-D76C785C7CB7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79888" y="4465638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6" name="Line 52">
            <a:extLst>
              <a:ext uri="{FF2B5EF4-FFF2-40B4-BE49-F238E27FC236}">
                <a16:creationId xmlns:a16="http://schemas.microsoft.com/office/drawing/2014/main" id="{21A94293-3DCB-4DDF-93E7-5FE32491D124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998913" y="445611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7" name="Line 53">
            <a:extLst>
              <a:ext uri="{FF2B5EF4-FFF2-40B4-BE49-F238E27FC236}">
                <a16:creationId xmlns:a16="http://schemas.microsoft.com/office/drawing/2014/main" id="{84B7D4E1-D7C5-47BC-98AF-32E974C386F0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789363" y="4456113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8" name="Line 54">
            <a:extLst>
              <a:ext uri="{FF2B5EF4-FFF2-40B4-BE49-F238E27FC236}">
                <a16:creationId xmlns:a16="http://schemas.microsoft.com/office/drawing/2014/main" id="{27AFAEA4-E435-46F8-BE56-E10C700F5028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627438" y="4456113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9" name="Line 55">
            <a:extLst>
              <a:ext uri="{FF2B5EF4-FFF2-40B4-BE49-F238E27FC236}">
                <a16:creationId xmlns:a16="http://schemas.microsoft.com/office/drawing/2014/main" id="{256114C6-415E-408C-9F0F-6B54E3B8629A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919538" y="4281488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0" name="Line 56">
            <a:extLst>
              <a:ext uri="{FF2B5EF4-FFF2-40B4-BE49-F238E27FC236}">
                <a16:creationId xmlns:a16="http://schemas.microsoft.com/office/drawing/2014/main" id="{8758CF2D-F414-4BE3-BA21-E3CFE259512F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725863" y="424815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1" name="Line 57">
            <a:extLst>
              <a:ext uri="{FF2B5EF4-FFF2-40B4-BE49-F238E27FC236}">
                <a16:creationId xmlns:a16="http://schemas.microsoft.com/office/drawing/2014/main" id="{F07B1E5B-4565-4C06-9F7F-13704D4A48C2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571875" y="419576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2" name="Line 58">
            <a:extLst>
              <a:ext uri="{FF2B5EF4-FFF2-40B4-BE49-F238E27FC236}">
                <a16:creationId xmlns:a16="http://schemas.microsoft.com/office/drawing/2014/main" id="{37125CD1-6E2A-4D0F-89AD-15647748BA95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390900" y="4152900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3" name="Line 59">
            <a:extLst>
              <a:ext uri="{FF2B5EF4-FFF2-40B4-BE49-F238E27FC236}">
                <a16:creationId xmlns:a16="http://schemas.microsoft.com/office/drawing/2014/main" id="{DFDA5944-7CFC-44F7-92A5-57881CF8C694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262313" y="4116388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4" name="Line 60">
            <a:extLst>
              <a:ext uri="{FF2B5EF4-FFF2-40B4-BE49-F238E27FC236}">
                <a16:creationId xmlns:a16="http://schemas.microsoft.com/office/drawing/2014/main" id="{14993704-40C4-46A6-B99F-E4AC2D77B35A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622676" y="387985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5" name="Line 61">
            <a:extLst>
              <a:ext uri="{FF2B5EF4-FFF2-40B4-BE49-F238E27FC236}">
                <a16:creationId xmlns:a16="http://schemas.microsoft.com/office/drawing/2014/main" id="{21956A7B-4366-445E-9EF7-37138740CDA4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470275" y="381000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6" name="Line 62">
            <a:extLst>
              <a:ext uri="{FF2B5EF4-FFF2-40B4-BE49-F238E27FC236}">
                <a16:creationId xmlns:a16="http://schemas.microsoft.com/office/drawing/2014/main" id="{3007E080-3950-4755-9F73-1A518F6F6732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360738" y="373221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7" name="Line 63">
            <a:extLst>
              <a:ext uri="{FF2B5EF4-FFF2-40B4-BE49-F238E27FC236}">
                <a16:creationId xmlns:a16="http://schemas.microsoft.com/office/drawing/2014/main" id="{6A72ED29-43DE-4CAB-A221-107620E8C66D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227388" y="366712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8" name="Line 64">
            <a:extLst>
              <a:ext uri="{FF2B5EF4-FFF2-40B4-BE49-F238E27FC236}">
                <a16:creationId xmlns:a16="http://schemas.microsoft.com/office/drawing/2014/main" id="{EF2A04A9-D20D-4F80-9064-89295953B07D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5067300" y="4318000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9" name="Line 65">
            <a:extLst>
              <a:ext uri="{FF2B5EF4-FFF2-40B4-BE49-F238E27FC236}">
                <a16:creationId xmlns:a16="http://schemas.microsoft.com/office/drawing/2014/main" id="{57255302-7BD5-4DD2-A66D-C3602C20D200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873625" y="4360863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0" name="Line 66">
            <a:extLst>
              <a:ext uri="{FF2B5EF4-FFF2-40B4-BE49-F238E27FC236}">
                <a16:creationId xmlns:a16="http://schemas.microsoft.com/office/drawing/2014/main" id="{4F6EC48F-FB5C-427D-887C-718CA6A6B5DB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676775" y="4433888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1" name="Line 67">
            <a:extLst>
              <a:ext uri="{FF2B5EF4-FFF2-40B4-BE49-F238E27FC236}">
                <a16:creationId xmlns:a16="http://schemas.microsoft.com/office/drawing/2014/main" id="{E1ECF06A-9443-43D5-99F7-5E906C0CFEF8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494213" y="44767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2" name="Line 68">
            <a:extLst>
              <a:ext uri="{FF2B5EF4-FFF2-40B4-BE49-F238E27FC236}">
                <a16:creationId xmlns:a16="http://schemas.microsoft.com/office/drawing/2014/main" id="{87229D99-DE08-40F0-8DFF-6BB39395EFB2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281488" y="4529138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3" name="Line 69">
            <a:extLst>
              <a:ext uri="{FF2B5EF4-FFF2-40B4-BE49-F238E27FC236}">
                <a16:creationId xmlns:a16="http://schemas.microsoft.com/office/drawing/2014/main" id="{C169631B-ED32-4B1F-AC5C-FFA19081C5A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457031" y="3569495"/>
            <a:ext cx="219075" cy="1973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4" name="Line 70">
            <a:extLst>
              <a:ext uri="{FF2B5EF4-FFF2-40B4-BE49-F238E27FC236}">
                <a16:creationId xmlns:a16="http://schemas.microsoft.com/office/drawing/2014/main" id="{15C0F744-C810-414A-8394-354D8BE4AFE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341938" y="373221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5" name="Line 71">
            <a:extLst>
              <a:ext uri="{FF2B5EF4-FFF2-40B4-BE49-F238E27FC236}">
                <a16:creationId xmlns:a16="http://schemas.microsoft.com/office/drawing/2014/main" id="{60BC3395-7B29-4C6F-911D-1DAFE6D1646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218113" y="385603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6" name="Line 72">
            <a:extLst>
              <a:ext uri="{FF2B5EF4-FFF2-40B4-BE49-F238E27FC236}">
                <a16:creationId xmlns:a16="http://schemas.microsoft.com/office/drawing/2014/main" id="{BFC20259-0A5D-4F87-AC8A-6025F9457F7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051426" y="3975100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7" name="Line 73">
            <a:extLst>
              <a:ext uri="{FF2B5EF4-FFF2-40B4-BE49-F238E27FC236}">
                <a16:creationId xmlns:a16="http://schemas.microsoft.com/office/drawing/2014/main" id="{FD872F78-0771-48D1-AC54-44C71BA2104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932363" y="4103688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8" name="Line 74">
            <a:extLst>
              <a:ext uri="{FF2B5EF4-FFF2-40B4-BE49-F238E27FC236}">
                <a16:creationId xmlns:a16="http://schemas.microsoft.com/office/drawing/2014/main" id="{CBF49B42-F239-4DF0-8EAC-A2CA73571E2E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5180013" y="4141788"/>
            <a:ext cx="412750" cy="182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9" name="Line 75">
            <a:extLst>
              <a:ext uri="{FF2B5EF4-FFF2-40B4-BE49-F238E27FC236}">
                <a16:creationId xmlns:a16="http://schemas.microsoft.com/office/drawing/2014/main" id="{70752BC2-B601-41EA-9DD0-FC3F59EF046D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5035550" y="423227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0" name="Line 76">
            <a:extLst>
              <a:ext uri="{FF2B5EF4-FFF2-40B4-BE49-F238E27FC236}">
                <a16:creationId xmlns:a16="http://schemas.microsoft.com/office/drawing/2014/main" id="{B4CF7217-1948-47C9-9916-154B2FF12C3D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4842669" y="4344194"/>
            <a:ext cx="788988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1" name="Line 77">
            <a:extLst>
              <a:ext uri="{FF2B5EF4-FFF2-40B4-BE49-F238E27FC236}">
                <a16:creationId xmlns:a16="http://schemas.microsoft.com/office/drawing/2014/main" id="{0874570C-C0D6-4B60-B2AB-3C347F53071D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4696619" y="4450557"/>
            <a:ext cx="954087" cy="161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2" name="Line 78">
            <a:extLst>
              <a:ext uri="{FF2B5EF4-FFF2-40B4-BE49-F238E27FC236}">
                <a16:creationId xmlns:a16="http://schemas.microsoft.com/office/drawing/2014/main" id="{43CEB882-1E0D-4CD1-AD9A-2F908EF64D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03488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3" name="Line 79">
            <a:extLst>
              <a:ext uri="{FF2B5EF4-FFF2-40B4-BE49-F238E27FC236}">
                <a16:creationId xmlns:a16="http://schemas.microsoft.com/office/drawing/2014/main" id="{A3223444-AC7A-43F3-AEB8-8F2900CC9F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4000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4" name="Line 80">
            <a:extLst>
              <a:ext uri="{FF2B5EF4-FFF2-40B4-BE49-F238E27FC236}">
                <a16:creationId xmlns:a16="http://schemas.microsoft.com/office/drawing/2014/main" id="{B3647CAE-47F5-4B0C-9E04-FBFBFBCADA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568575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5" name="Line 81">
            <a:extLst>
              <a:ext uri="{FF2B5EF4-FFF2-40B4-BE49-F238E27FC236}">
                <a16:creationId xmlns:a16="http://schemas.microsoft.com/office/drawing/2014/main" id="{04B7012E-45ED-4F2C-B133-EC08853769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0575" y="261620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6" name="Line 82">
            <a:extLst>
              <a:ext uri="{FF2B5EF4-FFF2-40B4-BE49-F238E27FC236}">
                <a16:creationId xmlns:a16="http://schemas.microsoft.com/office/drawing/2014/main" id="{BE36894D-3863-4FF0-8B71-D18CBCF00E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68287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7" name="Line 83">
            <a:extLst>
              <a:ext uri="{FF2B5EF4-FFF2-40B4-BE49-F238E27FC236}">
                <a16:creationId xmlns:a16="http://schemas.microsoft.com/office/drawing/2014/main" id="{4C33F4DB-4091-40A6-AAEA-16D2DDCD20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768600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8" name="Line 84">
            <a:extLst>
              <a:ext uri="{FF2B5EF4-FFF2-40B4-BE49-F238E27FC236}">
                <a16:creationId xmlns:a16="http://schemas.microsoft.com/office/drawing/2014/main" id="{224C9A8A-257D-4F0A-BE57-DFBE3019EF5C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60950" y="270510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9" name="Line 85">
            <a:extLst>
              <a:ext uri="{FF2B5EF4-FFF2-40B4-BE49-F238E27FC236}">
                <a16:creationId xmlns:a16="http://schemas.microsoft.com/office/drawing/2014/main" id="{E132BF54-047A-4A4A-9234-8F569DCF1F06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45075" y="278606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0" name="Line 86">
            <a:extLst>
              <a:ext uri="{FF2B5EF4-FFF2-40B4-BE49-F238E27FC236}">
                <a16:creationId xmlns:a16="http://schemas.microsoft.com/office/drawing/2014/main" id="{5F8ADBFA-5E87-4BF6-AC30-3EC8DEF8FA08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5027613" y="28765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1" name="Line 87">
            <a:extLst>
              <a:ext uri="{FF2B5EF4-FFF2-40B4-BE49-F238E27FC236}">
                <a16:creationId xmlns:a16="http://schemas.microsoft.com/office/drawing/2014/main" id="{AD16CCB8-9B30-4211-B32E-37D05C2A5CD8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4979988" y="2986088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2" name="Line 88">
            <a:extLst>
              <a:ext uri="{FF2B5EF4-FFF2-40B4-BE49-F238E27FC236}">
                <a16:creationId xmlns:a16="http://schemas.microsoft.com/office/drawing/2014/main" id="{5FE8FD8F-7E1A-4D0E-B6AD-B76FC828D5A4}"/>
              </a:ext>
            </a:extLst>
          </p:cNvPr>
          <p:cNvSpPr>
            <a:spLocks noChangeShapeType="1"/>
          </p:cNvSpPr>
          <p:nvPr/>
        </p:nvSpPr>
        <p:spPr bwMode="auto">
          <a:xfrm rot="1786113" flipV="1">
            <a:off x="4956175" y="3108325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3" name="Line 89">
            <a:extLst>
              <a:ext uri="{FF2B5EF4-FFF2-40B4-BE49-F238E27FC236}">
                <a16:creationId xmlns:a16="http://schemas.microsoft.com/office/drawing/2014/main" id="{2D6DB116-AD14-49E4-9BCD-1F5583F99A69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376863" y="3087687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4" name="Line 90">
            <a:extLst>
              <a:ext uri="{FF2B5EF4-FFF2-40B4-BE49-F238E27FC236}">
                <a16:creationId xmlns:a16="http://schemas.microsoft.com/office/drawing/2014/main" id="{64090A91-F0AF-4B77-81BE-C63377DCEFD7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319713" y="320516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5" name="Line 91">
            <a:extLst>
              <a:ext uri="{FF2B5EF4-FFF2-40B4-BE49-F238E27FC236}">
                <a16:creationId xmlns:a16="http://schemas.microsoft.com/office/drawing/2014/main" id="{0BA36F19-C42E-4DD4-BCBC-5D667B3F2EE9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257800" y="33210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6" name="Line 92">
            <a:extLst>
              <a:ext uri="{FF2B5EF4-FFF2-40B4-BE49-F238E27FC236}">
                <a16:creationId xmlns:a16="http://schemas.microsoft.com/office/drawing/2014/main" id="{CE953713-4223-4CB9-852B-A141FE5A08A4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143501" y="3471862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7" name="Line 93">
            <a:extLst>
              <a:ext uri="{FF2B5EF4-FFF2-40B4-BE49-F238E27FC236}">
                <a16:creationId xmlns:a16="http://schemas.microsoft.com/office/drawing/2014/main" id="{41A267DE-512A-4398-847C-B57EB39F345E}"/>
              </a:ext>
            </a:extLst>
          </p:cNvPr>
          <p:cNvSpPr>
            <a:spLocks noChangeShapeType="1"/>
          </p:cNvSpPr>
          <p:nvPr/>
        </p:nvSpPr>
        <p:spPr bwMode="auto">
          <a:xfrm rot="3585769" flipV="1">
            <a:off x="5073650" y="3609975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8" name="Line 94">
            <a:extLst>
              <a:ext uri="{FF2B5EF4-FFF2-40B4-BE49-F238E27FC236}">
                <a16:creationId xmlns:a16="http://schemas.microsoft.com/office/drawing/2014/main" id="{39083268-A7EF-45E0-A819-7C3569760B81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22738" y="2649538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9" name="Line 95">
            <a:extLst>
              <a:ext uri="{FF2B5EF4-FFF2-40B4-BE49-F238E27FC236}">
                <a16:creationId xmlns:a16="http://schemas.microsoft.com/office/drawing/2014/main" id="{05C747E6-5850-4011-B848-6C163A2C15A4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06863" y="2625725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0" name="Line 96">
            <a:extLst>
              <a:ext uri="{FF2B5EF4-FFF2-40B4-BE49-F238E27FC236}">
                <a16:creationId xmlns:a16="http://schemas.microsoft.com/office/drawing/2014/main" id="{5639750F-6A71-4F6D-ACB1-41BF041F0639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094163" y="2600325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1" name="Line 97">
            <a:extLst>
              <a:ext uri="{FF2B5EF4-FFF2-40B4-BE49-F238E27FC236}">
                <a16:creationId xmlns:a16="http://schemas.microsoft.com/office/drawing/2014/main" id="{2E3BFCDF-B330-46BF-B2C5-A0A7C42EAE0D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105275" y="259556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2" name="Line 98">
            <a:extLst>
              <a:ext uri="{FF2B5EF4-FFF2-40B4-BE49-F238E27FC236}">
                <a16:creationId xmlns:a16="http://schemas.microsoft.com/office/drawing/2014/main" id="{02D33D32-929B-4737-AC53-488B3ABF694E}"/>
              </a:ext>
            </a:extLst>
          </p:cNvPr>
          <p:cNvSpPr>
            <a:spLocks noChangeShapeType="1"/>
          </p:cNvSpPr>
          <p:nvPr/>
        </p:nvSpPr>
        <p:spPr bwMode="auto">
          <a:xfrm rot="19770737" flipV="1">
            <a:off x="4086225" y="2608263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3" name="Line 99">
            <a:extLst>
              <a:ext uri="{FF2B5EF4-FFF2-40B4-BE49-F238E27FC236}">
                <a16:creationId xmlns:a16="http://schemas.microsoft.com/office/drawing/2014/main" id="{308CAC8D-F44C-4181-BB92-FC019B9B9F9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28231" y="3483769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4" name="Line 100">
            <a:extLst>
              <a:ext uri="{FF2B5EF4-FFF2-40B4-BE49-F238E27FC236}">
                <a16:creationId xmlns:a16="http://schemas.microsoft.com/office/drawing/2014/main" id="{8300DFEF-3ABC-4C3A-B9B4-840080B56F3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529013" y="3382962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5" name="Line 101">
            <a:extLst>
              <a:ext uri="{FF2B5EF4-FFF2-40B4-BE49-F238E27FC236}">
                <a16:creationId xmlns:a16="http://schemas.microsoft.com/office/drawing/2014/main" id="{CC80EBF7-C714-4B06-8591-1F6AC70BB0E9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448050" y="330200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6" name="Line 102">
            <a:extLst>
              <a:ext uri="{FF2B5EF4-FFF2-40B4-BE49-F238E27FC236}">
                <a16:creationId xmlns:a16="http://schemas.microsoft.com/office/drawing/2014/main" id="{3C8A8100-2387-4FA7-B84C-F006430E0F15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90900" y="322580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" name="Line 103">
            <a:extLst>
              <a:ext uri="{FF2B5EF4-FFF2-40B4-BE49-F238E27FC236}">
                <a16:creationId xmlns:a16="http://schemas.microsoft.com/office/drawing/2014/main" id="{4663B2C1-D936-4E35-925C-DD8AB07D10B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309938" y="3163887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" name="Line 104">
            <a:extLst>
              <a:ext uri="{FF2B5EF4-FFF2-40B4-BE49-F238E27FC236}">
                <a16:creationId xmlns:a16="http://schemas.microsoft.com/office/drawing/2014/main" id="{245EFCCD-E994-4501-B56D-CA74276BF25B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276600" y="3111500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" name="Line 105">
            <a:extLst>
              <a:ext uri="{FF2B5EF4-FFF2-40B4-BE49-F238E27FC236}">
                <a16:creationId xmlns:a16="http://schemas.microsoft.com/office/drawing/2014/main" id="{4EE5B7AF-016D-4F01-A345-4A9EF53A6702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97275" y="2917825"/>
            <a:ext cx="412750" cy="182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" name="Line 106">
            <a:extLst>
              <a:ext uri="{FF2B5EF4-FFF2-40B4-BE49-F238E27FC236}">
                <a16:creationId xmlns:a16="http://schemas.microsoft.com/office/drawing/2014/main" id="{BE48DB03-D386-46EA-B74E-CF6BDB2E936C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63938" y="284003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" name="Line 107">
            <a:extLst>
              <a:ext uri="{FF2B5EF4-FFF2-40B4-BE49-F238E27FC236}">
                <a16:creationId xmlns:a16="http://schemas.microsoft.com/office/drawing/2014/main" id="{91923BFD-C7C2-4D1E-8037-302CBA612A5A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58381" y="2859882"/>
            <a:ext cx="788987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" name="Line 108">
            <a:extLst>
              <a:ext uri="{FF2B5EF4-FFF2-40B4-BE49-F238E27FC236}">
                <a16:creationId xmlns:a16="http://schemas.microsoft.com/office/drawing/2014/main" id="{0D590A32-7FC1-462A-A3F2-04F5836A2E8B}"/>
              </a:ext>
            </a:extLst>
          </p:cNvPr>
          <p:cNvSpPr>
            <a:spLocks noChangeShapeType="1"/>
          </p:cNvSpPr>
          <p:nvPr/>
        </p:nvSpPr>
        <p:spPr bwMode="auto">
          <a:xfrm rot="17630625" flipV="1">
            <a:off x="3539331" y="2817019"/>
            <a:ext cx="954088" cy="161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" name="Line 109">
            <a:extLst>
              <a:ext uri="{FF2B5EF4-FFF2-40B4-BE49-F238E27FC236}">
                <a16:creationId xmlns:a16="http://schemas.microsoft.com/office/drawing/2014/main" id="{74DE1D91-69FD-4914-8860-3FC4E82A4755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598988" y="4435475"/>
            <a:ext cx="1587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4" name="Line 110">
            <a:extLst>
              <a:ext uri="{FF2B5EF4-FFF2-40B4-BE49-F238E27FC236}">
                <a16:creationId xmlns:a16="http://schemas.microsoft.com/office/drawing/2014/main" id="{BE14F432-FBA6-41D7-8EB8-07351EB647BF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389438" y="444500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" name="Line 111">
            <a:extLst>
              <a:ext uri="{FF2B5EF4-FFF2-40B4-BE49-F238E27FC236}">
                <a16:creationId xmlns:a16="http://schemas.microsoft.com/office/drawing/2014/main" id="{F068ACE1-2097-4883-B90A-4D0380568A4D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79888" y="446405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6" name="Line 112">
            <a:extLst>
              <a:ext uri="{FF2B5EF4-FFF2-40B4-BE49-F238E27FC236}">
                <a16:creationId xmlns:a16="http://schemas.microsoft.com/office/drawing/2014/main" id="{329EAE1F-AFAC-43EC-A3F7-4274ACA80461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998913" y="445452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7" name="Line 113">
            <a:extLst>
              <a:ext uri="{FF2B5EF4-FFF2-40B4-BE49-F238E27FC236}">
                <a16:creationId xmlns:a16="http://schemas.microsoft.com/office/drawing/2014/main" id="{54C6EE22-DD30-46F5-BB6A-90BFDE2F8E87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789363" y="4454525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8" name="Line 114">
            <a:extLst>
              <a:ext uri="{FF2B5EF4-FFF2-40B4-BE49-F238E27FC236}">
                <a16:creationId xmlns:a16="http://schemas.microsoft.com/office/drawing/2014/main" id="{8E4AA678-2381-4F8A-9CE9-596CF8BC6DEF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627438" y="4454525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9" name="Line 115">
            <a:extLst>
              <a:ext uri="{FF2B5EF4-FFF2-40B4-BE49-F238E27FC236}">
                <a16:creationId xmlns:a16="http://schemas.microsoft.com/office/drawing/2014/main" id="{96096F0B-B17C-4F47-B2A2-7EC3F223CFCF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919538" y="4279900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0" name="Line 116">
            <a:extLst>
              <a:ext uri="{FF2B5EF4-FFF2-40B4-BE49-F238E27FC236}">
                <a16:creationId xmlns:a16="http://schemas.microsoft.com/office/drawing/2014/main" id="{E32F28F8-FD55-4CD3-BE7A-F129CA262328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725863" y="424656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1" name="Line 117">
            <a:extLst>
              <a:ext uri="{FF2B5EF4-FFF2-40B4-BE49-F238E27FC236}">
                <a16:creationId xmlns:a16="http://schemas.microsoft.com/office/drawing/2014/main" id="{3C75720F-ECD3-4904-858A-310B2ED819BB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571875" y="419417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2" name="Line 118">
            <a:extLst>
              <a:ext uri="{FF2B5EF4-FFF2-40B4-BE49-F238E27FC236}">
                <a16:creationId xmlns:a16="http://schemas.microsoft.com/office/drawing/2014/main" id="{23D8021C-1691-472C-BBDE-0CE505DE1CEA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390900" y="4151313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3" name="Line 119">
            <a:extLst>
              <a:ext uri="{FF2B5EF4-FFF2-40B4-BE49-F238E27FC236}">
                <a16:creationId xmlns:a16="http://schemas.microsoft.com/office/drawing/2014/main" id="{824F4527-B0D0-4976-8C4B-24884410A991}"/>
              </a:ext>
            </a:extLst>
          </p:cNvPr>
          <p:cNvSpPr>
            <a:spLocks noChangeShapeType="1"/>
          </p:cNvSpPr>
          <p:nvPr/>
        </p:nvSpPr>
        <p:spPr bwMode="auto">
          <a:xfrm rot="12586113" flipV="1">
            <a:off x="3262313" y="4114800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4" name="Line 120">
            <a:extLst>
              <a:ext uri="{FF2B5EF4-FFF2-40B4-BE49-F238E27FC236}">
                <a16:creationId xmlns:a16="http://schemas.microsoft.com/office/drawing/2014/main" id="{3B7F1AB6-889E-4815-BD25-B0C3EC05A41C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622676" y="3878262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5" name="Line 121">
            <a:extLst>
              <a:ext uri="{FF2B5EF4-FFF2-40B4-BE49-F238E27FC236}">
                <a16:creationId xmlns:a16="http://schemas.microsoft.com/office/drawing/2014/main" id="{EA93D283-1C2C-4E70-A229-724565E3D8D6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470275" y="3808413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6" name="Line 122">
            <a:extLst>
              <a:ext uri="{FF2B5EF4-FFF2-40B4-BE49-F238E27FC236}">
                <a16:creationId xmlns:a16="http://schemas.microsoft.com/office/drawing/2014/main" id="{64D8C3AE-4EE1-4C51-AB22-D3A4E32E907A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360738" y="3730625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7" name="Line 123">
            <a:extLst>
              <a:ext uri="{FF2B5EF4-FFF2-40B4-BE49-F238E27FC236}">
                <a16:creationId xmlns:a16="http://schemas.microsoft.com/office/drawing/2014/main" id="{9648B73C-C473-4BBB-9CAB-3E04843A713B}"/>
              </a:ext>
            </a:extLst>
          </p:cNvPr>
          <p:cNvSpPr>
            <a:spLocks noChangeShapeType="1"/>
          </p:cNvSpPr>
          <p:nvPr/>
        </p:nvSpPr>
        <p:spPr bwMode="auto">
          <a:xfrm rot="14385769" flipV="1">
            <a:off x="3227388" y="3665537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8" name="Line 124">
            <a:extLst>
              <a:ext uri="{FF2B5EF4-FFF2-40B4-BE49-F238E27FC236}">
                <a16:creationId xmlns:a16="http://schemas.microsoft.com/office/drawing/2014/main" id="{170F2D80-5FF6-4EA8-B0F1-581C5A7706C7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5067300" y="4316413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9" name="Line 125">
            <a:extLst>
              <a:ext uri="{FF2B5EF4-FFF2-40B4-BE49-F238E27FC236}">
                <a16:creationId xmlns:a16="http://schemas.microsoft.com/office/drawing/2014/main" id="{2E7FE96A-7687-48EB-8034-BBE12293AC4D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873625" y="4359275"/>
            <a:ext cx="209550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0" name="Line 126">
            <a:extLst>
              <a:ext uri="{FF2B5EF4-FFF2-40B4-BE49-F238E27FC236}">
                <a16:creationId xmlns:a16="http://schemas.microsoft.com/office/drawing/2014/main" id="{7378CEE5-B2C5-447F-8643-7CC9510B3EB4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676775" y="4432300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1" name="Line 127">
            <a:extLst>
              <a:ext uri="{FF2B5EF4-FFF2-40B4-BE49-F238E27FC236}">
                <a16:creationId xmlns:a16="http://schemas.microsoft.com/office/drawing/2014/main" id="{1007B5CE-A7BF-4EDA-ABEA-E93505615349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494213" y="4475163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2" name="Line 128">
            <a:extLst>
              <a:ext uri="{FF2B5EF4-FFF2-40B4-BE49-F238E27FC236}">
                <a16:creationId xmlns:a16="http://schemas.microsoft.com/office/drawing/2014/main" id="{E6ADD560-58DE-414A-8A16-A05F579D07E4}"/>
              </a:ext>
            </a:extLst>
          </p:cNvPr>
          <p:cNvSpPr>
            <a:spLocks noChangeShapeType="1"/>
          </p:cNvSpPr>
          <p:nvPr/>
        </p:nvSpPr>
        <p:spPr bwMode="auto">
          <a:xfrm rot="8970737" flipV="1">
            <a:off x="4281488" y="4527550"/>
            <a:ext cx="819150" cy="1743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3" name="Line 129">
            <a:extLst>
              <a:ext uri="{FF2B5EF4-FFF2-40B4-BE49-F238E27FC236}">
                <a16:creationId xmlns:a16="http://schemas.microsoft.com/office/drawing/2014/main" id="{0DDC1EB1-61E4-42E3-BA72-3F225E8217E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457031" y="3567907"/>
            <a:ext cx="219075" cy="1973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4" name="Line 130">
            <a:extLst>
              <a:ext uri="{FF2B5EF4-FFF2-40B4-BE49-F238E27FC236}">
                <a16:creationId xmlns:a16="http://schemas.microsoft.com/office/drawing/2014/main" id="{B85599F4-6EDF-4677-B248-DA9FBFC6DD00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341938" y="3730625"/>
            <a:ext cx="41910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5" name="Line 131">
            <a:extLst>
              <a:ext uri="{FF2B5EF4-FFF2-40B4-BE49-F238E27FC236}">
                <a16:creationId xmlns:a16="http://schemas.microsoft.com/office/drawing/2014/main" id="{0ABEBA91-E611-4F2A-80AB-50EBFBE857C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218113" y="3854450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6" name="Line 132">
            <a:extLst>
              <a:ext uri="{FF2B5EF4-FFF2-40B4-BE49-F238E27FC236}">
                <a16:creationId xmlns:a16="http://schemas.microsoft.com/office/drawing/2014/main" id="{16A68FE2-09D4-4F8C-A3C4-52A9EE370A80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037138" y="3987800"/>
            <a:ext cx="839788" cy="1735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7" name="Line 133">
            <a:extLst>
              <a:ext uri="{FF2B5EF4-FFF2-40B4-BE49-F238E27FC236}">
                <a16:creationId xmlns:a16="http://schemas.microsoft.com/office/drawing/2014/main" id="{DB6C0EB2-53DC-4E18-A7D7-39F8A1F449A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932363" y="4102100"/>
            <a:ext cx="97155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8" name="Line 134">
            <a:extLst>
              <a:ext uri="{FF2B5EF4-FFF2-40B4-BE49-F238E27FC236}">
                <a16:creationId xmlns:a16="http://schemas.microsoft.com/office/drawing/2014/main" id="{27BE5713-B3B0-4CC3-95C9-07834C400E73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5180013" y="4140200"/>
            <a:ext cx="412750" cy="182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9" name="Line 135">
            <a:extLst>
              <a:ext uri="{FF2B5EF4-FFF2-40B4-BE49-F238E27FC236}">
                <a16:creationId xmlns:a16="http://schemas.microsoft.com/office/drawing/2014/main" id="{AEBFD4CF-C37C-47DB-BAA7-BAF1483C9D3B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5035550" y="4230688"/>
            <a:ext cx="590550" cy="180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0" name="Line 136">
            <a:extLst>
              <a:ext uri="{FF2B5EF4-FFF2-40B4-BE49-F238E27FC236}">
                <a16:creationId xmlns:a16="http://schemas.microsoft.com/office/drawing/2014/main" id="{0B126D0F-7526-453D-8511-EE7885B9245A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4842669" y="4342607"/>
            <a:ext cx="788987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1" name="Line 137">
            <a:extLst>
              <a:ext uri="{FF2B5EF4-FFF2-40B4-BE49-F238E27FC236}">
                <a16:creationId xmlns:a16="http://schemas.microsoft.com/office/drawing/2014/main" id="{AAC4ADE4-4EFD-41DF-9F76-D9D5D72F6EC2}"/>
              </a:ext>
            </a:extLst>
          </p:cNvPr>
          <p:cNvSpPr>
            <a:spLocks noChangeShapeType="1"/>
          </p:cNvSpPr>
          <p:nvPr/>
        </p:nvSpPr>
        <p:spPr bwMode="auto">
          <a:xfrm rot="6830625" flipV="1">
            <a:off x="4696619" y="4448969"/>
            <a:ext cx="954088" cy="161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2" name="Line 138">
            <a:extLst>
              <a:ext uri="{FF2B5EF4-FFF2-40B4-BE49-F238E27FC236}">
                <a16:creationId xmlns:a16="http://schemas.microsoft.com/office/drawing/2014/main" id="{64CB7E06-9A5C-43FE-B4A0-2C3AFC78C9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498725"/>
            <a:ext cx="1588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5" name="Line 141">
            <a:extLst>
              <a:ext uri="{FF2B5EF4-FFF2-40B4-BE49-F238E27FC236}">
                <a16:creationId xmlns:a16="http://schemas.microsoft.com/office/drawing/2014/main" id="{AEE94101-AF01-4352-94FE-6953DC428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00400"/>
            <a:ext cx="304800" cy="12382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6" name="Line 142">
            <a:extLst>
              <a:ext uri="{FF2B5EF4-FFF2-40B4-BE49-F238E27FC236}">
                <a16:creationId xmlns:a16="http://schemas.microsoft.com/office/drawing/2014/main" id="{A084E8B7-F698-497B-A4B4-3E4714E65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7713" y="3276600"/>
            <a:ext cx="409575" cy="116681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7" name="Line 143">
            <a:extLst>
              <a:ext uri="{FF2B5EF4-FFF2-40B4-BE49-F238E27FC236}">
                <a16:creationId xmlns:a16="http://schemas.microsoft.com/office/drawing/2014/main" id="{94706F38-7342-48B7-9F43-A4E09D4A7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76600"/>
            <a:ext cx="533400" cy="113347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8" name="Line 144">
            <a:extLst>
              <a:ext uri="{FF2B5EF4-FFF2-40B4-BE49-F238E27FC236}">
                <a16:creationId xmlns:a16="http://schemas.microsoft.com/office/drawing/2014/main" id="{F6A61BC9-BDD3-4D7F-9191-AC4F162197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352800"/>
            <a:ext cx="685800" cy="10477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9" name="AutoShape 145">
            <a:extLst>
              <a:ext uri="{FF2B5EF4-FFF2-40B4-BE49-F238E27FC236}">
                <a16:creationId xmlns:a16="http://schemas.microsoft.com/office/drawing/2014/main" id="{2060FB50-EA9E-41D3-97A2-4D589380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4267200"/>
            <a:ext cx="304800" cy="3048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0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3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3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3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3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39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3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39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0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4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4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3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44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4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4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4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4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4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4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4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4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4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4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4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4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4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4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4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4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4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4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5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5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50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5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5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5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5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5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5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5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5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5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5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5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5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5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5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5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5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5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5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5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5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5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5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5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5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5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5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5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5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6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6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6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6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6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6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6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6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6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6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6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6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6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6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6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6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6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6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6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6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6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6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6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6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6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6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6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6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6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69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6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69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7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70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7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7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7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7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7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7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7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7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7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73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7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74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0" name="Text Box 214">
            <a:extLst>
              <a:ext uri="{FF2B5EF4-FFF2-40B4-BE49-F238E27FC236}">
                <a16:creationId xmlns:a16="http://schemas.microsoft.com/office/drawing/2014/main" id="{1ED1CB6C-E1DD-4067-AD19-719C70CD0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463" y="2895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09" name="Text Box 213">
            <a:extLst>
              <a:ext uri="{FF2B5EF4-FFF2-40B4-BE49-F238E27FC236}">
                <a16:creationId xmlns:a16="http://schemas.microsoft.com/office/drawing/2014/main" id="{41D5A41A-EED2-4530-9235-97144AB7F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62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08" name="Text Box 212">
            <a:extLst>
              <a:ext uri="{FF2B5EF4-FFF2-40B4-BE49-F238E27FC236}">
                <a16:creationId xmlns:a16="http://schemas.microsoft.com/office/drawing/2014/main" id="{F379EB15-16C3-4ADE-A42B-1ABE2F87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1752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07" name="Text Box 211">
            <a:extLst>
              <a:ext uri="{FF2B5EF4-FFF2-40B4-BE49-F238E27FC236}">
                <a16:creationId xmlns:a16="http://schemas.microsoft.com/office/drawing/2014/main" id="{6303634E-2E9B-4CD6-B435-E969E143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219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01" name="Text Box 205">
            <a:extLst>
              <a:ext uri="{FF2B5EF4-FFF2-40B4-BE49-F238E27FC236}">
                <a16:creationId xmlns:a16="http://schemas.microsoft.com/office/drawing/2014/main" id="{551F7032-BD1C-46A6-9EBB-25E6E6F11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038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00" name="Text Box 204">
            <a:extLst>
              <a:ext uri="{FF2B5EF4-FFF2-40B4-BE49-F238E27FC236}">
                <a16:creationId xmlns:a16="http://schemas.microsoft.com/office/drawing/2014/main" id="{A8A0BFCC-F251-4F57-BBA6-DEAA89291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05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898" name="Text Box 202">
            <a:extLst>
              <a:ext uri="{FF2B5EF4-FFF2-40B4-BE49-F238E27FC236}">
                <a16:creationId xmlns:a16="http://schemas.microsoft.com/office/drawing/2014/main" id="{E774E070-9FCA-40DD-B810-78D4D36C7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362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899" name="Text Box 203">
            <a:extLst>
              <a:ext uri="{FF2B5EF4-FFF2-40B4-BE49-F238E27FC236}">
                <a16:creationId xmlns:a16="http://schemas.microsoft.com/office/drawing/2014/main" id="{8952970F-54F1-4236-8F82-A097A0C89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897" name="Text Box 201">
            <a:extLst>
              <a:ext uri="{FF2B5EF4-FFF2-40B4-BE49-F238E27FC236}">
                <a16:creationId xmlns:a16="http://schemas.microsoft.com/office/drawing/2014/main" id="{05D8C08F-0060-4B4B-9D83-8D7EB0CA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52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896" name="Text Box 200">
            <a:extLst>
              <a:ext uri="{FF2B5EF4-FFF2-40B4-BE49-F238E27FC236}">
                <a16:creationId xmlns:a16="http://schemas.microsoft.com/office/drawing/2014/main" id="{AA75412C-A1C4-4F3F-9A07-809AB13DA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19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9895" name="Group 199">
            <a:extLst>
              <a:ext uri="{FF2B5EF4-FFF2-40B4-BE49-F238E27FC236}">
                <a16:creationId xmlns:a16="http://schemas.microsoft.com/office/drawing/2014/main" id="{7C2A05FE-3B61-4995-972C-A1A62B188CEE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609600"/>
          <a:ext cx="8915400" cy="6078223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761350285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1677442269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1168793349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1023941515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9117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1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942592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xoay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trung tính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103469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duơng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chéo nhau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625569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âm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nối nhau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37716"/>
                  </a:ext>
                </a:extLst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dao 2 cực; 3 cực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Mạch điện 3 dây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669560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thường (2 cực)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3 cực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240176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chì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Chấn lưu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547314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Huỳnh quang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Chuông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5645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sợi đốt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319793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Quạt trần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Ổ điện và phích cắm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40396"/>
                  </a:ext>
                </a:extLst>
              </a:tr>
            </a:tbl>
          </a:graphicData>
        </a:graphic>
      </p:graphicFrame>
      <p:sp>
        <p:nvSpPr>
          <p:cNvPr id="29760" name="Line 64">
            <a:extLst>
              <a:ext uri="{FF2B5EF4-FFF2-40B4-BE49-F238E27FC236}">
                <a16:creationId xmlns:a16="http://schemas.microsoft.com/office/drawing/2014/main" id="{3998B92E-1AB3-4ABA-ABB1-2F6816CCA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447800"/>
            <a:ext cx="5334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61" name="Group 65">
            <a:extLst>
              <a:ext uri="{FF2B5EF4-FFF2-40B4-BE49-F238E27FC236}">
                <a16:creationId xmlns:a16="http://schemas.microsoft.com/office/drawing/2014/main" id="{ADCA7516-60D8-4976-86D7-1999AB8B0AE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432175"/>
            <a:ext cx="1447800" cy="530225"/>
            <a:chOff x="1776" y="2162"/>
            <a:chExt cx="912" cy="334"/>
          </a:xfrm>
        </p:grpSpPr>
        <p:sp>
          <p:nvSpPr>
            <p:cNvPr id="29762" name="Line 66">
              <a:extLst>
                <a:ext uri="{FF2B5EF4-FFF2-40B4-BE49-F238E27FC236}">
                  <a16:creationId xmlns:a16="http://schemas.microsoft.com/office/drawing/2014/main" id="{D4B8EB26-5487-4A17-BEB9-76414F6AA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256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Line 67">
              <a:extLst>
                <a:ext uri="{FF2B5EF4-FFF2-40B4-BE49-F238E27FC236}">
                  <a16:creationId xmlns:a16="http://schemas.microsoft.com/office/drawing/2014/main" id="{108C8EB8-DAB8-432B-A393-F38A48DDE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5" y="2337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68">
              <a:extLst>
                <a:ext uri="{FF2B5EF4-FFF2-40B4-BE49-F238E27FC236}">
                  <a16:creationId xmlns:a16="http://schemas.microsoft.com/office/drawing/2014/main" id="{4966BBC6-0E0A-41C3-AEA3-F17AF364A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1" y="2400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Line 69">
              <a:extLst>
                <a:ext uri="{FF2B5EF4-FFF2-40B4-BE49-F238E27FC236}">
                  <a16:creationId xmlns:a16="http://schemas.microsoft.com/office/drawing/2014/main" id="{B934D334-8AD3-4CBF-AE7A-9B1FB41EE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08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Line 70">
              <a:extLst>
                <a:ext uri="{FF2B5EF4-FFF2-40B4-BE49-F238E27FC236}">
                  <a16:creationId xmlns:a16="http://schemas.microsoft.com/office/drawing/2014/main" id="{3981DD01-AB47-4ACC-A950-0FACEAAB12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304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Oval 71">
              <a:extLst>
                <a:ext uri="{FF2B5EF4-FFF2-40B4-BE49-F238E27FC236}">
                  <a16:creationId xmlns:a16="http://schemas.microsoft.com/office/drawing/2014/main" id="{EA0D4424-E103-44D8-9387-52756259F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7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Oval 72">
              <a:extLst>
                <a:ext uri="{FF2B5EF4-FFF2-40B4-BE49-F238E27FC236}">
                  <a16:creationId xmlns:a16="http://schemas.microsoft.com/office/drawing/2014/main" id="{AF5E05D9-C0DF-43BE-98B7-678E330BD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246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Oval 73">
              <a:extLst>
                <a:ext uri="{FF2B5EF4-FFF2-40B4-BE49-F238E27FC236}">
                  <a16:creationId xmlns:a16="http://schemas.microsoft.com/office/drawing/2014/main" id="{9C5C3C05-1F1F-4B7A-BA5C-EBA4E84E1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94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Oval 74">
              <a:extLst>
                <a:ext uri="{FF2B5EF4-FFF2-40B4-BE49-F238E27FC236}">
                  <a16:creationId xmlns:a16="http://schemas.microsoft.com/office/drawing/2014/main" id="{B89FBE66-1EDC-49B1-B7D0-6622D08E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4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71" name="Group 75">
              <a:extLst>
                <a:ext uri="{FF2B5EF4-FFF2-40B4-BE49-F238E27FC236}">
                  <a16:creationId xmlns:a16="http://schemas.microsoft.com/office/drawing/2014/main" id="{6DA920C3-FBB5-4F2C-896A-516F7D60C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162"/>
              <a:ext cx="912" cy="334"/>
              <a:chOff x="1776" y="2162"/>
              <a:chExt cx="912" cy="334"/>
            </a:xfrm>
          </p:grpSpPr>
          <p:sp>
            <p:nvSpPr>
              <p:cNvPr id="29772" name="Line 76">
                <a:extLst>
                  <a:ext uri="{FF2B5EF4-FFF2-40B4-BE49-F238E27FC236}">
                    <a16:creationId xmlns:a16="http://schemas.microsoft.com/office/drawing/2014/main" id="{BFEB09F4-55EB-4AE1-9E34-27F76003F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3" name="Line 77">
                <a:extLst>
                  <a:ext uri="{FF2B5EF4-FFF2-40B4-BE49-F238E27FC236}">
                    <a16:creationId xmlns:a16="http://schemas.microsoft.com/office/drawing/2014/main" id="{32CD9F4F-57F3-4F6D-88DF-62A974AF5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8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4" name="Line 78">
                <a:extLst>
                  <a:ext uri="{FF2B5EF4-FFF2-40B4-BE49-F238E27FC236}">
                    <a16:creationId xmlns:a16="http://schemas.microsoft.com/office/drawing/2014/main" id="{6142BCC2-7155-4171-9F15-44EA84BEC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5" name="Line 79">
                <a:extLst>
                  <a:ext uri="{FF2B5EF4-FFF2-40B4-BE49-F238E27FC236}">
                    <a16:creationId xmlns:a16="http://schemas.microsoft.com/office/drawing/2014/main" id="{EF8C1FAE-8058-415A-AF75-5D78F412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3" y="2385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6" name="Line 80">
                <a:extLst>
                  <a:ext uri="{FF2B5EF4-FFF2-40B4-BE49-F238E27FC236}">
                    <a16:creationId xmlns:a16="http://schemas.microsoft.com/office/drawing/2014/main" id="{BA67D9A0-EE7C-488B-AFB1-C6A7AF6BC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7" name="Line 81">
                <a:extLst>
                  <a:ext uri="{FF2B5EF4-FFF2-40B4-BE49-F238E27FC236}">
                    <a16:creationId xmlns:a16="http://schemas.microsoft.com/office/drawing/2014/main" id="{45B0FC8D-CD82-463A-A096-C262D67C4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Line 82">
                <a:extLst>
                  <a:ext uri="{FF2B5EF4-FFF2-40B4-BE49-F238E27FC236}">
                    <a16:creationId xmlns:a16="http://schemas.microsoft.com/office/drawing/2014/main" id="{7DB19918-3F62-4D7D-9D45-EFF42AD13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Line 83">
                <a:extLst>
                  <a:ext uri="{FF2B5EF4-FFF2-40B4-BE49-F238E27FC236}">
                    <a16:creationId xmlns:a16="http://schemas.microsoft.com/office/drawing/2014/main" id="{EF8EFCB4-207B-4FDF-B8B2-D006F6DBD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0" name="Line 84">
                <a:extLst>
                  <a:ext uri="{FF2B5EF4-FFF2-40B4-BE49-F238E27FC236}">
                    <a16:creationId xmlns:a16="http://schemas.microsoft.com/office/drawing/2014/main" id="{3871334C-8221-4D9E-AAB2-1B4DB0BF7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1" name="Line 85">
                <a:extLst>
                  <a:ext uri="{FF2B5EF4-FFF2-40B4-BE49-F238E27FC236}">
                    <a16:creationId xmlns:a16="http://schemas.microsoft.com/office/drawing/2014/main" id="{690EBDE0-4DB3-4556-89C5-CF86425C6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2" name="Line 86">
                <a:extLst>
                  <a:ext uri="{FF2B5EF4-FFF2-40B4-BE49-F238E27FC236}">
                    <a16:creationId xmlns:a16="http://schemas.microsoft.com/office/drawing/2014/main" id="{B06BB8AC-EA09-4F44-B2E7-3ADED8BE1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3" name="Line 87">
                <a:extLst>
                  <a:ext uri="{FF2B5EF4-FFF2-40B4-BE49-F238E27FC236}">
                    <a16:creationId xmlns:a16="http://schemas.microsoft.com/office/drawing/2014/main" id="{64BC1C66-7595-4194-9D61-198296DCE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62"/>
                <a:ext cx="0" cy="3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4" name="Oval 88">
                <a:extLst>
                  <a:ext uri="{FF2B5EF4-FFF2-40B4-BE49-F238E27FC236}">
                    <a16:creationId xmlns:a16="http://schemas.microsoft.com/office/drawing/2014/main" id="{11CA6AD0-61A6-41F1-8186-F8A91493F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37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5" name="Oval 89">
                <a:extLst>
                  <a:ext uri="{FF2B5EF4-FFF2-40B4-BE49-F238E27FC236}">
                    <a16:creationId xmlns:a16="http://schemas.microsoft.com/office/drawing/2014/main" id="{36757D9D-80F7-4D43-BD1E-B9DAB0A06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299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6" name="Oval 90">
                <a:extLst>
                  <a:ext uri="{FF2B5EF4-FFF2-40B4-BE49-F238E27FC236}">
                    <a16:creationId xmlns:a16="http://schemas.microsoft.com/office/drawing/2014/main" id="{7356CCA6-3C92-43BE-A717-3BD1799B6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7" name="Oval 91">
                <a:extLst>
                  <a:ext uri="{FF2B5EF4-FFF2-40B4-BE49-F238E27FC236}">
                    <a16:creationId xmlns:a16="http://schemas.microsoft.com/office/drawing/2014/main" id="{59CF5E3A-222E-454E-9FD5-93892D203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8" name="Oval 92">
                <a:extLst>
                  <a:ext uri="{FF2B5EF4-FFF2-40B4-BE49-F238E27FC236}">
                    <a16:creationId xmlns:a16="http://schemas.microsoft.com/office/drawing/2014/main" id="{385AC3F5-1E2D-403D-A533-9BF293518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2246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9" name="Oval 93">
                <a:extLst>
                  <a:ext uri="{FF2B5EF4-FFF2-40B4-BE49-F238E27FC236}">
                    <a16:creationId xmlns:a16="http://schemas.microsoft.com/office/drawing/2014/main" id="{5DB57BC8-8410-414B-87C1-40335DA73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234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90" name="Group 94">
            <a:extLst>
              <a:ext uri="{FF2B5EF4-FFF2-40B4-BE49-F238E27FC236}">
                <a16:creationId xmlns:a16="http://schemas.microsoft.com/office/drawing/2014/main" id="{4A17D2CE-F862-4CB7-8A3E-4F2EB2964C53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4038600"/>
            <a:ext cx="96837" cy="381000"/>
            <a:chOff x="2185" y="2544"/>
            <a:chExt cx="61" cy="240"/>
          </a:xfrm>
        </p:grpSpPr>
        <p:sp>
          <p:nvSpPr>
            <p:cNvPr id="29791" name="Line 95">
              <a:extLst>
                <a:ext uri="{FF2B5EF4-FFF2-40B4-BE49-F238E27FC236}">
                  <a16:creationId xmlns:a16="http://schemas.microsoft.com/office/drawing/2014/main" id="{250C8FE6-2EFB-45B1-B50B-EED80C516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640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92" name="Group 96">
              <a:extLst>
                <a:ext uri="{FF2B5EF4-FFF2-40B4-BE49-F238E27FC236}">
                  <a16:creationId xmlns:a16="http://schemas.microsoft.com/office/drawing/2014/main" id="{54572B90-4208-4A20-B4DE-135711DBE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9" y="2544"/>
              <a:ext cx="17" cy="240"/>
              <a:chOff x="2229" y="2544"/>
              <a:chExt cx="17" cy="240"/>
            </a:xfrm>
          </p:grpSpPr>
          <p:sp>
            <p:nvSpPr>
              <p:cNvPr id="29793" name="Line 97">
                <a:extLst>
                  <a:ext uri="{FF2B5EF4-FFF2-40B4-BE49-F238E27FC236}">
                    <a16:creationId xmlns:a16="http://schemas.microsoft.com/office/drawing/2014/main" id="{3A051D2A-9EC1-4112-AB83-B4FF24D63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98">
                <a:extLst>
                  <a:ext uri="{FF2B5EF4-FFF2-40B4-BE49-F238E27FC236}">
                    <a16:creationId xmlns:a16="http://schemas.microsoft.com/office/drawing/2014/main" id="{BB66583C-9689-4468-B5DB-71A2F83A1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5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Oval 99">
                <a:extLst>
                  <a:ext uri="{FF2B5EF4-FFF2-40B4-BE49-F238E27FC236}">
                    <a16:creationId xmlns:a16="http://schemas.microsoft.com/office/drawing/2014/main" id="{4D6AEE97-346A-43B7-A4A8-D029BD6F7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83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Oval 100">
                <a:extLst>
                  <a:ext uri="{FF2B5EF4-FFF2-40B4-BE49-F238E27FC236}">
                    <a16:creationId xmlns:a16="http://schemas.microsoft.com/office/drawing/2014/main" id="{6F7C85F2-F91B-4AE4-8082-2935A1932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40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97" name="Group 101">
            <a:extLst>
              <a:ext uri="{FF2B5EF4-FFF2-40B4-BE49-F238E27FC236}">
                <a16:creationId xmlns:a16="http://schemas.microsoft.com/office/drawing/2014/main" id="{15072FB1-8260-4DEC-A376-60641C5A84B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724400"/>
            <a:ext cx="1371600" cy="152400"/>
            <a:chOff x="1824" y="2976"/>
            <a:chExt cx="864" cy="96"/>
          </a:xfrm>
        </p:grpSpPr>
        <p:sp>
          <p:nvSpPr>
            <p:cNvPr id="29798" name="Rectangle 102">
              <a:extLst>
                <a:ext uri="{FF2B5EF4-FFF2-40B4-BE49-F238E27FC236}">
                  <a16:creationId xmlns:a16="http://schemas.microsoft.com/office/drawing/2014/main" id="{D26531B3-8A53-44DB-A545-FFB52C5FB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76"/>
              <a:ext cx="432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" name="Line 103">
              <a:extLst>
                <a:ext uri="{FF2B5EF4-FFF2-40B4-BE49-F238E27FC236}">
                  <a16:creationId xmlns:a16="http://schemas.microsoft.com/office/drawing/2014/main" id="{160EA0AB-DB04-4EEC-858B-939236537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0" name="Group 104">
            <a:extLst>
              <a:ext uri="{FF2B5EF4-FFF2-40B4-BE49-F238E27FC236}">
                <a16:creationId xmlns:a16="http://schemas.microsoft.com/office/drawing/2014/main" id="{8955F2D1-2E57-4668-8155-8FD89537B30E}"/>
              </a:ext>
            </a:extLst>
          </p:cNvPr>
          <p:cNvGrpSpPr>
            <a:grpSpLocks/>
          </p:cNvGrpSpPr>
          <p:nvPr/>
        </p:nvGrpSpPr>
        <p:grpSpPr bwMode="auto">
          <a:xfrm>
            <a:off x="2795588" y="5257800"/>
            <a:ext cx="1516062" cy="152400"/>
            <a:chOff x="1761" y="3312"/>
            <a:chExt cx="955" cy="96"/>
          </a:xfrm>
        </p:grpSpPr>
        <p:sp>
          <p:nvSpPr>
            <p:cNvPr id="29801" name="AutoShape 105">
              <a:extLst>
                <a:ext uri="{FF2B5EF4-FFF2-40B4-BE49-F238E27FC236}">
                  <a16:creationId xmlns:a16="http://schemas.microsoft.com/office/drawing/2014/main" id="{70001BA5-61DD-4B7B-849D-85AF94671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312"/>
              <a:ext cx="480" cy="96"/>
            </a:xfrm>
            <a:prstGeom prst="flowChartTerminator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" name="Line 106">
              <a:extLst>
                <a:ext uri="{FF2B5EF4-FFF2-40B4-BE49-F238E27FC236}">
                  <a16:creationId xmlns:a16="http://schemas.microsoft.com/office/drawing/2014/main" id="{E38EDA27-5D9C-4DDF-8F25-6732AC6EA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1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Line 107">
              <a:extLst>
                <a:ext uri="{FF2B5EF4-FFF2-40B4-BE49-F238E27FC236}">
                  <a16:creationId xmlns:a16="http://schemas.microsoft.com/office/drawing/2014/main" id="{1447E85F-BE50-4C15-9AC2-F7DF24AEC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108">
              <a:extLst>
                <a:ext uri="{FF2B5EF4-FFF2-40B4-BE49-F238E27FC236}">
                  <a16:creationId xmlns:a16="http://schemas.microsoft.com/office/drawing/2014/main" id="{029EA4D6-F1E2-48C0-953E-AF11920A9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3337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Line 109">
              <a:extLst>
                <a:ext uri="{FF2B5EF4-FFF2-40B4-BE49-F238E27FC236}">
                  <a16:creationId xmlns:a16="http://schemas.microsoft.com/office/drawing/2014/main" id="{378C1EA4-4CE3-448D-90BA-76FE3335A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3332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06" name="Group 110">
            <a:extLst>
              <a:ext uri="{FF2B5EF4-FFF2-40B4-BE49-F238E27FC236}">
                <a16:creationId xmlns:a16="http://schemas.microsoft.com/office/drawing/2014/main" id="{53A2E98E-4535-4612-805C-83E393A372D0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715000"/>
            <a:ext cx="1219200" cy="304800"/>
            <a:chOff x="1824" y="3600"/>
            <a:chExt cx="768" cy="192"/>
          </a:xfrm>
        </p:grpSpPr>
        <p:sp>
          <p:nvSpPr>
            <p:cNvPr id="29807" name="AutoShape 111">
              <a:extLst>
                <a:ext uri="{FF2B5EF4-FFF2-40B4-BE49-F238E27FC236}">
                  <a16:creationId xmlns:a16="http://schemas.microsoft.com/office/drawing/2014/main" id="{3BB84CA6-9915-4173-8A71-9AA5E59F5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600"/>
              <a:ext cx="288" cy="192"/>
            </a:xfrm>
            <a:prstGeom prst="flowChartSummingJunction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" name="Line 112">
              <a:extLst>
                <a:ext uri="{FF2B5EF4-FFF2-40B4-BE49-F238E27FC236}">
                  <a16:creationId xmlns:a16="http://schemas.microsoft.com/office/drawing/2014/main" id="{0259D162-BF65-4EBF-96AD-0F84C3F91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Line 113">
              <a:extLst>
                <a:ext uri="{FF2B5EF4-FFF2-40B4-BE49-F238E27FC236}">
                  <a16:creationId xmlns:a16="http://schemas.microsoft.com/office/drawing/2014/main" id="{D4A7590F-151E-4EFA-9EF8-9140CA14B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10" name="Group 114">
            <a:extLst>
              <a:ext uri="{FF2B5EF4-FFF2-40B4-BE49-F238E27FC236}">
                <a16:creationId xmlns:a16="http://schemas.microsoft.com/office/drawing/2014/main" id="{0CECF277-218E-46DE-BC23-A971EF8F806D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6324600"/>
            <a:ext cx="609600" cy="152400"/>
            <a:chOff x="2016" y="3984"/>
            <a:chExt cx="384" cy="96"/>
          </a:xfrm>
        </p:grpSpPr>
        <p:sp>
          <p:nvSpPr>
            <p:cNvPr id="29811" name="AutoShape 115">
              <a:extLst>
                <a:ext uri="{FF2B5EF4-FFF2-40B4-BE49-F238E27FC236}">
                  <a16:creationId xmlns:a16="http://schemas.microsoft.com/office/drawing/2014/main" id="{333CAEFF-6F5A-474B-8747-9DC2DA1828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60" y="3840"/>
              <a:ext cx="96" cy="384"/>
            </a:xfrm>
            <a:prstGeom prst="flowChartCollat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" name="Oval 116">
              <a:extLst>
                <a:ext uri="{FF2B5EF4-FFF2-40B4-BE49-F238E27FC236}">
                  <a16:creationId xmlns:a16="http://schemas.microsoft.com/office/drawing/2014/main" id="{52F30942-83F4-4E67-AA28-A74D502D3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4009"/>
              <a:ext cx="40" cy="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13" name="Line 117">
            <a:extLst>
              <a:ext uri="{FF2B5EF4-FFF2-40B4-BE49-F238E27FC236}">
                <a16:creationId xmlns:a16="http://schemas.microsoft.com/office/drawing/2014/main" id="{5389C012-3257-4D0E-AE17-675168BEC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4478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14" name="Line 118">
            <a:extLst>
              <a:ext uri="{FF2B5EF4-FFF2-40B4-BE49-F238E27FC236}">
                <a16:creationId xmlns:a16="http://schemas.microsoft.com/office/drawing/2014/main" id="{A26A3744-BF3A-4253-9E08-D839ADD24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9812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15" name="Line 119">
            <a:extLst>
              <a:ext uri="{FF2B5EF4-FFF2-40B4-BE49-F238E27FC236}">
                <a16:creationId xmlns:a16="http://schemas.microsoft.com/office/drawing/2014/main" id="{F9710D20-1412-4C63-A727-7F4C95580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25527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16" name="Line 120">
            <a:extLst>
              <a:ext uri="{FF2B5EF4-FFF2-40B4-BE49-F238E27FC236}">
                <a16:creationId xmlns:a16="http://schemas.microsoft.com/office/drawing/2014/main" id="{19DE7FBA-569C-4C40-8662-B53A596C9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30505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17" name="Line 121">
            <a:extLst>
              <a:ext uri="{FF2B5EF4-FFF2-40B4-BE49-F238E27FC236}">
                <a16:creationId xmlns:a16="http://schemas.microsoft.com/office/drawing/2014/main" id="{EED1AF91-D746-4F87-8250-AC4B2109C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895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818" name="Group 122">
            <a:extLst>
              <a:ext uri="{FF2B5EF4-FFF2-40B4-BE49-F238E27FC236}">
                <a16:creationId xmlns:a16="http://schemas.microsoft.com/office/drawing/2014/main" id="{A8C8C6D3-BD2F-490A-8D46-EC310558A33F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2857500"/>
            <a:ext cx="1295400" cy="457200"/>
            <a:chOff x="4740" y="1800"/>
            <a:chExt cx="816" cy="288"/>
          </a:xfrm>
        </p:grpSpPr>
        <p:sp>
          <p:nvSpPr>
            <p:cNvPr id="29819" name="Line 123">
              <a:extLst>
                <a:ext uri="{FF2B5EF4-FFF2-40B4-BE49-F238E27FC236}">
                  <a16:creationId xmlns:a16="http://schemas.microsoft.com/office/drawing/2014/main" id="{8C6F7BA9-9F33-4F60-8AB3-FBBDBDB08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956"/>
              <a:ext cx="81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Line 124">
              <a:extLst>
                <a:ext uri="{FF2B5EF4-FFF2-40B4-BE49-F238E27FC236}">
                  <a16:creationId xmlns:a16="http://schemas.microsoft.com/office/drawing/2014/main" id="{7AA3B569-722D-4E82-AB03-9D678CE5F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80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21" name="Oval 125">
            <a:extLst>
              <a:ext uri="{FF2B5EF4-FFF2-40B4-BE49-F238E27FC236}">
                <a16:creationId xmlns:a16="http://schemas.microsoft.com/office/drawing/2014/main" id="{FA55A8F3-83BA-4722-8910-2F0D6CD2C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3086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822" name="Group 126">
            <a:extLst>
              <a:ext uri="{FF2B5EF4-FFF2-40B4-BE49-F238E27FC236}">
                <a16:creationId xmlns:a16="http://schemas.microsoft.com/office/drawing/2014/main" id="{10829E86-CA13-4AC8-9ECF-1B9F09130028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429000"/>
            <a:ext cx="1600200" cy="457200"/>
            <a:chOff x="4560" y="2160"/>
            <a:chExt cx="1008" cy="288"/>
          </a:xfrm>
        </p:grpSpPr>
        <p:sp>
          <p:nvSpPr>
            <p:cNvPr id="29823" name="Line 127">
              <a:extLst>
                <a:ext uri="{FF2B5EF4-FFF2-40B4-BE49-F238E27FC236}">
                  <a16:creationId xmlns:a16="http://schemas.microsoft.com/office/drawing/2014/main" id="{7C11CDF7-9251-4E9C-9F64-29B14EE71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9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Line 128">
              <a:extLst>
                <a:ext uri="{FF2B5EF4-FFF2-40B4-BE49-F238E27FC236}">
                  <a16:creationId xmlns:a16="http://schemas.microsoft.com/office/drawing/2014/main" id="{B0FE5FDF-0BFE-4999-9648-BEAA1B75A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30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Line 129">
              <a:extLst>
                <a:ext uri="{FF2B5EF4-FFF2-40B4-BE49-F238E27FC236}">
                  <a16:creationId xmlns:a16="http://schemas.microsoft.com/office/drawing/2014/main" id="{A563A71F-01CA-42B8-AEC9-324B7BED7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41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Line 130">
              <a:extLst>
                <a:ext uri="{FF2B5EF4-FFF2-40B4-BE49-F238E27FC236}">
                  <a16:creationId xmlns:a16="http://schemas.microsoft.com/office/drawing/2014/main" id="{DB7887B5-45AA-4F33-BFE8-80C04DA99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304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Line 131">
              <a:extLst>
                <a:ext uri="{FF2B5EF4-FFF2-40B4-BE49-F238E27FC236}">
                  <a16:creationId xmlns:a16="http://schemas.microsoft.com/office/drawing/2014/main" id="{49E4E252-3552-4B31-861C-507340B26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Line 132">
              <a:extLst>
                <a:ext uri="{FF2B5EF4-FFF2-40B4-BE49-F238E27FC236}">
                  <a16:creationId xmlns:a16="http://schemas.microsoft.com/office/drawing/2014/main" id="{5CCA7751-D018-4125-A2DC-FB58CE457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Line 133">
              <a:extLst>
                <a:ext uri="{FF2B5EF4-FFF2-40B4-BE49-F238E27FC236}">
                  <a16:creationId xmlns:a16="http://schemas.microsoft.com/office/drawing/2014/main" id="{30737FF2-A886-49B2-97DE-7D2778382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30" name="Group 134">
            <a:extLst>
              <a:ext uri="{FF2B5EF4-FFF2-40B4-BE49-F238E27FC236}">
                <a16:creationId xmlns:a16="http://schemas.microsoft.com/office/drawing/2014/main" id="{FE006916-15F2-46C9-BA93-A04979187A6D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4019550"/>
            <a:ext cx="1638300" cy="457200"/>
            <a:chOff x="4536" y="2532"/>
            <a:chExt cx="1032" cy="288"/>
          </a:xfrm>
        </p:grpSpPr>
        <p:sp>
          <p:nvSpPr>
            <p:cNvPr id="29831" name="Oval 135">
              <a:extLst>
                <a:ext uri="{FF2B5EF4-FFF2-40B4-BE49-F238E27FC236}">
                  <a16:creationId xmlns:a16="http://schemas.microsoft.com/office/drawing/2014/main" id="{5FB8BDE5-961E-4ED3-A796-ECCE04CB0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532"/>
              <a:ext cx="336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" name="Line 136">
              <a:extLst>
                <a:ext uri="{FF2B5EF4-FFF2-40B4-BE49-F238E27FC236}">
                  <a16:creationId xmlns:a16="http://schemas.microsoft.com/office/drawing/2014/main" id="{40D96351-A685-41EC-8F84-CE5CA07A6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7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Line 137">
              <a:extLst>
                <a:ext uri="{FF2B5EF4-FFF2-40B4-BE49-F238E27FC236}">
                  <a16:creationId xmlns:a16="http://schemas.microsoft.com/office/drawing/2014/main" id="{B7FD229C-9684-4038-B2A5-DCEF1F29F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59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Line 138">
              <a:extLst>
                <a:ext uri="{FF2B5EF4-FFF2-40B4-BE49-F238E27FC236}">
                  <a16:creationId xmlns:a16="http://schemas.microsoft.com/office/drawing/2014/main" id="{1A0E344F-04F0-41B9-88E2-7AAF835B9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35" name="Oval 139">
            <a:extLst>
              <a:ext uri="{FF2B5EF4-FFF2-40B4-BE49-F238E27FC236}">
                <a16:creationId xmlns:a16="http://schemas.microsoft.com/office/drawing/2014/main" id="{E8B1E7DA-950B-4990-9CD6-2C4A5487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0767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6" name="Oval 140">
            <a:extLst>
              <a:ext uri="{FF2B5EF4-FFF2-40B4-BE49-F238E27FC236}">
                <a16:creationId xmlns:a16="http://schemas.microsoft.com/office/drawing/2014/main" id="{F73178CE-F6DA-4493-B5B3-D569D7CC8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305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7" name="Oval 141">
            <a:extLst>
              <a:ext uri="{FF2B5EF4-FFF2-40B4-BE49-F238E27FC236}">
                <a16:creationId xmlns:a16="http://schemas.microsoft.com/office/drawing/2014/main" id="{02C80192-CBE7-4518-9DC8-E37EBDA16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229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8" name="Line 142">
            <a:extLst>
              <a:ext uri="{FF2B5EF4-FFF2-40B4-BE49-F238E27FC236}">
                <a16:creationId xmlns:a16="http://schemas.microsoft.com/office/drawing/2014/main" id="{7A3A5261-D6D5-4FA0-976D-CE7A98CB7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114800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839" name="Group 143">
            <a:extLst>
              <a:ext uri="{FF2B5EF4-FFF2-40B4-BE49-F238E27FC236}">
                <a16:creationId xmlns:a16="http://schemas.microsoft.com/office/drawing/2014/main" id="{03E10086-007B-4BE9-B6EF-96DC6E08FC7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648200"/>
            <a:ext cx="1104900" cy="177800"/>
            <a:chOff x="4704" y="2928"/>
            <a:chExt cx="696" cy="112"/>
          </a:xfrm>
        </p:grpSpPr>
        <p:sp>
          <p:nvSpPr>
            <p:cNvPr id="29840" name="Line 144">
              <a:extLst>
                <a:ext uri="{FF2B5EF4-FFF2-40B4-BE49-F238E27FC236}">
                  <a16:creationId xmlns:a16="http://schemas.microsoft.com/office/drawing/2014/main" id="{4F5C8131-DA56-49BD-87B5-66BADE3DB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92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Freeform 145">
              <a:extLst>
                <a:ext uri="{FF2B5EF4-FFF2-40B4-BE49-F238E27FC236}">
                  <a16:creationId xmlns:a16="http://schemas.microsoft.com/office/drawing/2014/main" id="{39EE3EB0-7BA5-4816-A408-7B0044A6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Freeform 146">
              <a:extLst>
                <a:ext uri="{FF2B5EF4-FFF2-40B4-BE49-F238E27FC236}">
                  <a16:creationId xmlns:a16="http://schemas.microsoft.com/office/drawing/2014/main" id="{0AD64142-3C97-4A11-8918-8DF3E353E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Freeform 147">
              <a:extLst>
                <a:ext uri="{FF2B5EF4-FFF2-40B4-BE49-F238E27FC236}">
                  <a16:creationId xmlns:a16="http://schemas.microsoft.com/office/drawing/2014/main" id="{5DE81701-79A2-4A25-B937-F16268F3E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Line 148">
              <a:extLst>
                <a:ext uri="{FF2B5EF4-FFF2-40B4-BE49-F238E27FC236}">
                  <a16:creationId xmlns:a16="http://schemas.microsoft.com/office/drawing/2014/main" id="{48456FB7-77D1-4B7E-AE20-6831593CB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Line 149">
              <a:extLst>
                <a:ext uri="{FF2B5EF4-FFF2-40B4-BE49-F238E27FC236}">
                  <a16:creationId xmlns:a16="http://schemas.microsoft.com/office/drawing/2014/main" id="{A9E1C7B3-F0BC-44E6-8371-3AFEABF79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8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46" name="Oval 150">
            <a:extLst>
              <a:ext uri="{FF2B5EF4-FFF2-40B4-BE49-F238E27FC236}">
                <a16:creationId xmlns:a16="http://schemas.microsoft.com/office/drawing/2014/main" id="{6E4E2908-5958-402D-9276-E3267E819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715000"/>
            <a:ext cx="381000" cy="304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7" name="Line 151">
            <a:extLst>
              <a:ext uri="{FF2B5EF4-FFF2-40B4-BE49-F238E27FC236}">
                <a16:creationId xmlns:a16="http://schemas.microsoft.com/office/drawing/2014/main" id="{E69347D1-3C3D-4396-8F05-F19D68C65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5867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8" name="AutoShape 152">
            <a:extLst>
              <a:ext uri="{FF2B5EF4-FFF2-40B4-BE49-F238E27FC236}">
                <a16:creationId xmlns:a16="http://schemas.microsoft.com/office/drawing/2014/main" id="{2C68E519-E0FA-4C0A-BABC-12E5955DAB86}"/>
              </a:ext>
            </a:extLst>
          </p:cNvPr>
          <p:cNvSpPr>
            <a:spLocks/>
          </p:cNvSpPr>
          <p:nvPr/>
        </p:nvSpPr>
        <p:spPr bwMode="auto">
          <a:xfrm>
            <a:off x="8382000" y="5715000"/>
            <a:ext cx="76200" cy="304800"/>
          </a:xfrm>
          <a:prstGeom prst="rightBracket">
            <a:avLst>
              <a:gd name="adj" fmla="val 3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849" name="Group 153">
            <a:extLst>
              <a:ext uri="{FF2B5EF4-FFF2-40B4-BE49-F238E27FC236}">
                <a16:creationId xmlns:a16="http://schemas.microsoft.com/office/drawing/2014/main" id="{384D3371-6D15-4D36-AB9A-04D112694EE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257800"/>
            <a:ext cx="1168400" cy="228600"/>
            <a:chOff x="4704" y="3312"/>
            <a:chExt cx="736" cy="144"/>
          </a:xfrm>
        </p:grpSpPr>
        <p:sp>
          <p:nvSpPr>
            <p:cNvPr id="29850" name="Line 154">
              <a:extLst>
                <a:ext uri="{FF2B5EF4-FFF2-40B4-BE49-F238E27FC236}">
                  <a16:creationId xmlns:a16="http://schemas.microsoft.com/office/drawing/2014/main" id="{041A32A5-2946-46BA-BFC3-F3A9EF933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45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Line 155">
              <a:extLst>
                <a:ext uri="{FF2B5EF4-FFF2-40B4-BE49-F238E27FC236}">
                  <a16:creationId xmlns:a16="http://schemas.microsoft.com/office/drawing/2014/main" id="{8F08E911-2745-4A90-93B8-D53CD8963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3456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Line 156">
              <a:extLst>
                <a:ext uri="{FF2B5EF4-FFF2-40B4-BE49-F238E27FC236}">
                  <a16:creationId xmlns:a16="http://schemas.microsoft.com/office/drawing/2014/main" id="{EF0449AE-057F-4C4B-90AD-D63D7D4C8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8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Line 157">
              <a:extLst>
                <a:ext uri="{FF2B5EF4-FFF2-40B4-BE49-F238E27FC236}">
                  <a16:creationId xmlns:a16="http://schemas.microsoft.com/office/drawing/2014/main" id="{F42716B4-CA7A-417D-9943-0EE9CA15B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6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Line 158">
              <a:extLst>
                <a:ext uri="{FF2B5EF4-FFF2-40B4-BE49-F238E27FC236}">
                  <a16:creationId xmlns:a16="http://schemas.microsoft.com/office/drawing/2014/main" id="{600A2B3E-1768-4123-8643-17CD3FB35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AutoShape 159">
              <a:extLst>
                <a:ext uri="{FF2B5EF4-FFF2-40B4-BE49-F238E27FC236}">
                  <a16:creationId xmlns:a16="http://schemas.microsoft.com/office/drawing/2014/main" id="{9A40F083-B9F9-46DF-85A9-926536937C2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40" y="3216"/>
              <a:ext cx="48" cy="240"/>
            </a:xfrm>
            <a:prstGeom prst="rightBracket">
              <a:avLst>
                <a:gd name="adj" fmla="val 5622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56" name="Oval 160">
            <a:extLst>
              <a:ext uri="{FF2B5EF4-FFF2-40B4-BE49-F238E27FC236}">
                <a16:creationId xmlns:a16="http://schemas.microsoft.com/office/drawing/2014/main" id="{4CA45DDA-7250-4879-A03B-F137C817C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7" name="Oval 161">
            <a:extLst>
              <a:ext uri="{FF2B5EF4-FFF2-40B4-BE49-F238E27FC236}">
                <a16:creationId xmlns:a16="http://schemas.microsoft.com/office/drawing/2014/main" id="{61F562A6-811A-4D57-BA86-598A94B0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58" name="Rectangle 162">
            <a:extLst>
              <a:ext uri="{FF2B5EF4-FFF2-40B4-BE49-F238E27FC236}">
                <a16:creationId xmlns:a16="http://schemas.microsoft.com/office/drawing/2014/main" id="{E35C6B96-398D-4348-9FB2-003F78E6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0013" y="7391400"/>
            <a:ext cx="685800" cy="15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859" name="Group 163">
            <a:extLst>
              <a:ext uri="{FF2B5EF4-FFF2-40B4-BE49-F238E27FC236}">
                <a16:creationId xmlns:a16="http://schemas.microsoft.com/office/drawing/2014/main" id="{6DD6B1A8-625E-42C9-87D1-53CF2DD6A332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6248400"/>
            <a:ext cx="1447800" cy="304800"/>
            <a:chOff x="4512" y="3936"/>
            <a:chExt cx="912" cy="192"/>
          </a:xfrm>
        </p:grpSpPr>
        <p:sp>
          <p:nvSpPr>
            <p:cNvPr id="29860" name="Rectangle 164">
              <a:extLst>
                <a:ext uri="{FF2B5EF4-FFF2-40B4-BE49-F238E27FC236}">
                  <a16:creationId xmlns:a16="http://schemas.microsoft.com/office/drawing/2014/main" id="{D0BEFDE2-7E20-4C98-ADF6-A2ADA1FFD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984"/>
              <a:ext cx="288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1" name="Line 165">
              <a:extLst>
                <a:ext uri="{FF2B5EF4-FFF2-40B4-BE49-F238E27FC236}">
                  <a16:creationId xmlns:a16="http://schemas.microsoft.com/office/drawing/2014/main" id="{433A9BCD-7CB1-41C2-9972-C17665DD81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2" y="403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Line 166">
              <a:extLst>
                <a:ext uri="{FF2B5EF4-FFF2-40B4-BE49-F238E27FC236}">
                  <a16:creationId xmlns:a16="http://schemas.microsoft.com/office/drawing/2014/main" id="{0DF6B876-F1DD-43C1-BA6D-E2CEB84AE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403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AutoShape 167">
              <a:extLst>
                <a:ext uri="{FF2B5EF4-FFF2-40B4-BE49-F238E27FC236}">
                  <a16:creationId xmlns:a16="http://schemas.microsoft.com/office/drawing/2014/main" id="{2DD551B4-D95F-45A2-954E-DB7C3B84C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936"/>
              <a:ext cx="48" cy="192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64" name="Rectangle 168">
            <a:extLst>
              <a:ext uri="{FF2B5EF4-FFF2-40B4-BE49-F238E27FC236}">
                <a16:creationId xmlns:a16="http://schemas.microsoft.com/office/drawing/2014/main" id="{B9A39C67-BF70-4472-B5CA-70F987E0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18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/>
              <a:t>Nhoùm kí hieäu nguoàn ñieän</a:t>
            </a:r>
            <a:r>
              <a:rPr lang="en-US" altLang="en-US" sz="3600">
                <a:hlinkClick r:id="rId2" action="ppaction://hlinksldjump"/>
              </a:rPr>
              <a:t>.</a:t>
            </a:r>
            <a:endParaRPr lang="en-US" altLang="en-US" sz="3600"/>
          </a:p>
        </p:txBody>
      </p:sp>
      <p:sp>
        <p:nvSpPr>
          <p:cNvPr id="29911" name="Text Box 215">
            <a:extLst>
              <a:ext uri="{FF2B5EF4-FFF2-40B4-BE49-F238E27FC236}">
                <a16:creationId xmlns:a16="http://schemas.microsoft.com/office/drawing/2014/main" id="{37E549C9-C4D5-4C76-A1ED-11D53C989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471863"/>
            <a:ext cx="167640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16" name="Text Box 220">
            <a:extLst>
              <a:ext uri="{FF2B5EF4-FFF2-40B4-BE49-F238E27FC236}">
                <a16:creationId xmlns:a16="http://schemas.microsoft.com/office/drawing/2014/main" id="{FC4BF372-3229-44D6-B1C5-E597CCE29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18" name="Text Box 222">
            <a:extLst>
              <a:ext uri="{FF2B5EF4-FFF2-40B4-BE49-F238E27FC236}">
                <a16:creationId xmlns:a16="http://schemas.microsoft.com/office/drawing/2014/main" id="{E700B5D6-684A-4E3E-95C5-65593CC3E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19" name="Text Box 223">
            <a:extLst>
              <a:ext uri="{FF2B5EF4-FFF2-40B4-BE49-F238E27FC236}">
                <a16:creationId xmlns:a16="http://schemas.microsoft.com/office/drawing/2014/main" id="{4F3C98C5-CFAC-44A0-A489-7868D398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20" name="Text Box 224">
            <a:extLst>
              <a:ext uri="{FF2B5EF4-FFF2-40B4-BE49-F238E27FC236}">
                <a16:creationId xmlns:a16="http://schemas.microsoft.com/office/drawing/2014/main" id="{10DBA020-D93E-4BBA-AF3A-65851345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21" name="Text Box 225">
            <a:extLst>
              <a:ext uri="{FF2B5EF4-FFF2-40B4-BE49-F238E27FC236}">
                <a16:creationId xmlns:a16="http://schemas.microsoft.com/office/drawing/2014/main" id="{C8EE328C-08B9-4E3D-B736-80ADDFD1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22" name="Text Box 226">
            <a:extLst>
              <a:ext uri="{FF2B5EF4-FFF2-40B4-BE49-F238E27FC236}">
                <a16:creationId xmlns:a16="http://schemas.microsoft.com/office/drawing/2014/main" id="{9FC7F8BB-6B49-453E-8129-16214865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23" name="Text Box 227">
            <a:extLst>
              <a:ext uri="{FF2B5EF4-FFF2-40B4-BE49-F238E27FC236}">
                <a16:creationId xmlns:a16="http://schemas.microsoft.com/office/drawing/2014/main" id="{2B0AB98F-BCBA-4299-9C08-EE9C23B4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219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24" name="Text Box 228">
            <a:extLst>
              <a:ext uri="{FF2B5EF4-FFF2-40B4-BE49-F238E27FC236}">
                <a16:creationId xmlns:a16="http://schemas.microsoft.com/office/drawing/2014/main" id="{B92B1E2F-CB6E-44BD-99A5-771972A0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752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25" name="Text Box 229">
            <a:extLst>
              <a:ext uri="{FF2B5EF4-FFF2-40B4-BE49-F238E27FC236}">
                <a16:creationId xmlns:a16="http://schemas.microsoft.com/office/drawing/2014/main" id="{29B7BFB7-EE2E-4168-ACEC-16D009D1C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14575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26" name="Text Box 230">
            <a:extLst>
              <a:ext uri="{FF2B5EF4-FFF2-40B4-BE49-F238E27FC236}">
                <a16:creationId xmlns:a16="http://schemas.microsoft.com/office/drawing/2014/main" id="{0FD2AC14-1C7B-4A57-8B24-3835FCA35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95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927" name="Text Box 231">
            <a:extLst>
              <a:ext uri="{FF2B5EF4-FFF2-40B4-BE49-F238E27FC236}">
                <a16:creationId xmlns:a16="http://schemas.microsoft.com/office/drawing/2014/main" id="{9F86193B-6DDE-41BB-A2A7-F0323A39D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29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27"/>
                  </p:tgtEl>
                </p:cond>
              </p:nextCondLst>
            </p:seq>
          </p:childTnLst>
        </p:cTn>
      </p:par>
    </p:tnLst>
    <p:bldLst>
      <p:bldP spid="29910" grpId="0" animBg="1"/>
      <p:bldP spid="29909" grpId="0" animBg="1"/>
      <p:bldP spid="29908" grpId="0" animBg="1"/>
      <p:bldP spid="29907" grpId="0" animBg="1"/>
      <p:bldP spid="29901" grpId="0" animBg="1"/>
      <p:bldP spid="29900" grpId="0" animBg="1"/>
      <p:bldP spid="29898" grpId="0" animBg="1"/>
      <p:bldP spid="29899" grpId="0" animBg="1"/>
      <p:bldP spid="29897" grpId="0" animBg="1"/>
      <p:bldP spid="29896" grpId="0" animBg="1"/>
      <p:bldP spid="299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0" name="Text Box 180">
            <a:extLst>
              <a:ext uri="{FF2B5EF4-FFF2-40B4-BE49-F238E27FC236}">
                <a16:creationId xmlns:a16="http://schemas.microsoft.com/office/drawing/2014/main" id="{B18BB8C9-1321-4FF7-AADE-04A2935B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2192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901" name="Text Box 181">
            <a:extLst>
              <a:ext uri="{FF2B5EF4-FFF2-40B4-BE49-F238E27FC236}">
                <a16:creationId xmlns:a16="http://schemas.microsoft.com/office/drawing/2014/main" id="{9D888155-3A63-42CD-B110-B9A36EA3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17526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902" name="Text Box 182">
            <a:extLst>
              <a:ext uri="{FF2B5EF4-FFF2-40B4-BE49-F238E27FC236}">
                <a16:creationId xmlns:a16="http://schemas.microsoft.com/office/drawing/2014/main" id="{A918C291-C5A0-4A87-8980-CE59C318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622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903" name="Text Box 183">
            <a:extLst>
              <a:ext uri="{FF2B5EF4-FFF2-40B4-BE49-F238E27FC236}">
                <a16:creationId xmlns:a16="http://schemas.microsoft.com/office/drawing/2014/main" id="{FCE66788-2F5A-4444-8313-5CC7FB49F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463" y="28956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904" name="Text Box 184">
            <a:extLst>
              <a:ext uri="{FF2B5EF4-FFF2-40B4-BE49-F238E27FC236}">
                <a16:creationId xmlns:a16="http://schemas.microsoft.com/office/drawing/2014/main" id="{FDC1ED14-411E-470E-BED1-17497EE4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471863"/>
            <a:ext cx="16764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85" name="Text Box 65">
            <a:extLst>
              <a:ext uri="{FF2B5EF4-FFF2-40B4-BE49-F238E27FC236}">
                <a16:creationId xmlns:a16="http://schemas.microsoft.com/office/drawing/2014/main" id="{D6CAF2FA-86F0-4979-969E-05E356508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84" name="Text Box 64">
            <a:extLst>
              <a:ext uri="{FF2B5EF4-FFF2-40B4-BE49-F238E27FC236}">
                <a16:creationId xmlns:a16="http://schemas.microsoft.com/office/drawing/2014/main" id="{B0533D5A-29FC-48C1-A407-2F32B4B6B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362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86" name="Text Box 66">
            <a:extLst>
              <a:ext uri="{FF2B5EF4-FFF2-40B4-BE49-F238E27FC236}">
                <a16:creationId xmlns:a16="http://schemas.microsoft.com/office/drawing/2014/main" id="{CFBD4019-64E1-482E-8A04-4818ADD1C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52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30722" name="Group 2">
            <a:extLst>
              <a:ext uri="{FF2B5EF4-FFF2-40B4-BE49-F238E27FC236}">
                <a16:creationId xmlns:a16="http://schemas.microsoft.com/office/drawing/2014/main" id="{59C7F812-A6BB-4788-956D-30F78FA9D796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609600"/>
          <a:ext cx="8915400" cy="6078223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1075751909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831110433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2330021620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151178086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67261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1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064206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xoay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trung tính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49546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duơng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chéo nhau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385388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âm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nối nhau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41388"/>
                  </a:ext>
                </a:extLst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dao 2 cực; 3 cực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Mạch điện 3 dây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679165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thường (2 cực)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3 cực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58436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chì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Chấn lưu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01838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Huỳnh quang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Chuông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290105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sợi đốt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660650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Quạt trần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Ổ điện và phích cắm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85286"/>
                  </a:ext>
                </a:extLst>
              </a:tr>
            </a:tbl>
          </a:graphicData>
        </a:graphic>
      </p:graphicFrame>
      <p:sp>
        <p:nvSpPr>
          <p:cNvPr id="30787" name="Text Box 67">
            <a:extLst>
              <a:ext uri="{FF2B5EF4-FFF2-40B4-BE49-F238E27FC236}">
                <a16:creationId xmlns:a16="http://schemas.microsoft.com/office/drawing/2014/main" id="{4162E126-03BA-4600-96B5-6934E7C1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19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88" name="Line 68">
            <a:extLst>
              <a:ext uri="{FF2B5EF4-FFF2-40B4-BE49-F238E27FC236}">
                <a16:creationId xmlns:a16="http://schemas.microsoft.com/office/drawing/2014/main" id="{E227204A-6206-44D8-A9AE-40481E873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447800"/>
            <a:ext cx="5334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89" name="Group 69">
            <a:extLst>
              <a:ext uri="{FF2B5EF4-FFF2-40B4-BE49-F238E27FC236}">
                <a16:creationId xmlns:a16="http://schemas.microsoft.com/office/drawing/2014/main" id="{DDCDCAE9-4270-4A26-B617-3BFAFD5003BB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432175"/>
            <a:ext cx="1447800" cy="530225"/>
            <a:chOff x="1776" y="2162"/>
            <a:chExt cx="912" cy="334"/>
          </a:xfrm>
        </p:grpSpPr>
        <p:sp>
          <p:nvSpPr>
            <p:cNvPr id="30790" name="Line 70">
              <a:extLst>
                <a:ext uri="{FF2B5EF4-FFF2-40B4-BE49-F238E27FC236}">
                  <a16:creationId xmlns:a16="http://schemas.microsoft.com/office/drawing/2014/main" id="{DD283A47-B018-447F-A2EB-1A4CA727E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256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Line 71">
              <a:extLst>
                <a:ext uri="{FF2B5EF4-FFF2-40B4-BE49-F238E27FC236}">
                  <a16:creationId xmlns:a16="http://schemas.microsoft.com/office/drawing/2014/main" id="{BA74902C-B552-4ACF-A44A-FA936544D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5" y="2337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72">
              <a:extLst>
                <a:ext uri="{FF2B5EF4-FFF2-40B4-BE49-F238E27FC236}">
                  <a16:creationId xmlns:a16="http://schemas.microsoft.com/office/drawing/2014/main" id="{662A95B2-CC01-46EB-9166-582A92C93F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1" y="2400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73">
              <a:extLst>
                <a:ext uri="{FF2B5EF4-FFF2-40B4-BE49-F238E27FC236}">
                  <a16:creationId xmlns:a16="http://schemas.microsoft.com/office/drawing/2014/main" id="{AEFF51E1-AA4E-4CCA-9C0A-82A8724C5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08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74">
              <a:extLst>
                <a:ext uri="{FF2B5EF4-FFF2-40B4-BE49-F238E27FC236}">
                  <a16:creationId xmlns:a16="http://schemas.microsoft.com/office/drawing/2014/main" id="{B26D0BF2-727B-4202-8E6A-D14790856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304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Oval 75">
              <a:extLst>
                <a:ext uri="{FF2B5EF4-FFF2-40B4-BE49-F238E27FC236}">
                  <a16:creationId xmlns:a16="http://schemas.microsoft.com/office/drawing/2014/main" id="{AAB05B23-DAE0-4BD8-8AA9-C3631AE8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7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Oval 76">
              <a:extLst>
                <a:ext uri="{FF2B5EF4-FFF2-40B4-BE49-F238E27FC236}">
                  <a16:creationId xmlns:a16="http://schemas.microsoft.com/office/drawing/2014/main" id="{C877EB7F-77C2-4EE0-BBDB-AF94C5E6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246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Oval 77">
              <a:extLst>
                <a:ext uri="{FF2B5EF4-FFF2-40B4-BE49-F238E27FC236}">
                  <a16:creationId xmlns:a16="http://schemas.microsoft.com/office/drawing/2014/main" id="{3864B03E-03B9-478D-91C0-0AFEDEF61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94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Oval 78">
              <a:extLst>
                <a:ext uri="{FF2B5EF4-FFF2-40B4-BE49-F238E27FC236}">
                  <a16:creationId xmlns:a16="http://schemas.microsoft.com/office/drawing/2014/main" id="{2A54B920-1E02-4C3E-8925-0A0599E8F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4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99" name="Group 79">
              <a:extLst>
                <a:ext uri="{FF2B5EF4-FFF2-40B4-BE49-F238E27FC236}">
                  <a16:creationId xmlns:a16="http://schemas.microsoft.com/office/drawing/2014/main" id="{2DE4F72C-2ACD-412E-A047-948C42B17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162"/>
              <a:ext cx="912" cy="334"/>
              <a:chOff x="1776" y="2162"/>
              <a:chExt cx="912" cy="334"/>
            </a:xfrm>
          </p:grpSpPr>
          <p:sp>
            <p:nvSpPr>
              <p:cNvPr id="30800" name="Line 80">
                <a:extLst>
                  <a:ext uri="{FF2B5EF4-FFF2-40B4-BE49-F238E27FC236}">
                    <a16:creationId xmlns:a16="http://schemas.microsoft.com/office/drawing/2014/main" id="{81156778-C153-45DE-ABA8-E8336F9F6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1" name="Line 81">
                <a:extLst>
                  <a:ext uri="{FF2B5EF4-FFF2-40B4-BE49-F238E27FC236}">
                    <a16:creationId xmlns:a16="http://schemas.microsoft.com/office/drawing/2014/main" id="{66AC35D3-603F-45FB-9CC8-DAD43BAD6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8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Line 82">
                <a:extLst>
                  <a:ext uri="{FF2B5EF4-FFF2-40B4-BE49-F238E27FC236}">
                    <a16:creationId xmlns:a16="http://schemas.microsoft.com/office/drawing/2014/main" id="{BBC152F4-BAEB-4EC3-A378-38855F9E1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Line 83">
                <a:extLst>
                  <a:ext uri="{FF2B5EF4-FFF2-40B4-BE49-F238E27FC236}">
                    <a16:creationId xmlns:a16="http://schemas.microsoft.com/office/drawing/2014/main" id="{3C289856-AAD7-41FF-93E8-9C9C9E446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3" y="2385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4" name="Line 84">
                <a:extLst>
                  <a:ext uri="{FF2B5EF4-FFF2-40B4-BE49-F238E27FC236}">
                    <a16:creationId xmlns:a16="http://schemas.microsoft.com/office/drawing/2014/main" id="{7CF9C529-04B5-4A9E-9DB6-A7CC67110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5" name="Line 85">
                <a:extLst>
                  <a:ext uri="{FF2B5EF4-FFF2-40B4-BE49-F238E27FC236}">
                    <a16:creationId xmlns:a16="http://schemas.microsoft.com/office/drawing/2014/main" id="{9E45A21E-2703-4C36-8274-DF8994D63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6" name="Line 86">
                <a:extLst>
                  <a:ext uri="{FF2B5EF4-FFF2-40B4-BE49-F238E27FC236}">
                    <a16:creationId xmlns:a16="http://schemas.microsoft.com/office/drawing/2014/main" id="{8FB0BCA8-5DD2-4D16-9A83-C1EFBB5B8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7" name="Line 87">
                <a:extLst>
                  <a:ext uri="{FF2B5EF4-FFF2-40B4-BE49-F238E27FC236}">
                    <a16:creationId xmlns:a16="http://schemas.microsoft.com/office/drawing/2014/main" id="{419D09A9-53E3-43A0-A642-074EA8F48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8" name="Line 88">
                <a:extLst>
                  <a:ext uri="{FF2B5EF4-FFF2-40B4-BE49-F238E27FC236}">
                    <a16:creationId xmlns:a16="http://schemas.microsoft.com/office/drawing/2014/main" id="{19A92428-C906-4378-83A3-F7C7EBE8F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9" name="Line 89">
                <a:extLst>
                  <a:ext uri="{FF2B5EF4-FFF2-40B4-BE49-F238E27FC236}">
                    <a16:creationId xmlns:a16="http://schemas.microsoft.com/office/drawing/2014/main" id="{96181799-3911-4517-B748-C64B4D058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0" name="Line 90">
                <a:extLst>
                  <a:ext uri="{FF2B5EF4-FFF2-40B4-BE49-F238E27FC236}">
                    <a16:creationId xmlns:a16="http://schemas.microsoft.com/office/drawing/2014/main" id="{1AB104A1-8CE9-48C8-A403-21D322031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1" name="Line 91">
                <a:extLst>
                  <a:ext uri="{FF2B5EF4-FFF2-40B4-BE49-F238E27FC236}">
                    <a16:creationId xmlns:a16="http://schemas.microsoft.com/office/drawing/2014/main" id="{38076A1F-F4BC-4A6F-A51F-21C3B6205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62"/>
                <a:ext cx="0" cy="3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2" name="Oval 92">
                <a:extLst>
                  <a:ext uri="{FF2B5EF4-FFF2-40B4-BE49-F238E27FC236}">
                    <a16:creationId xmlns:a16="http://schemas.microsoft.com/office/drawing/2014/main" id="{B9C447C1-437A-4743-9186-7C86C19E4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37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Oval 93">
                <a:extLst>
                  <a:ext uri="{FF2B5EF4-FFF2-40B4-BE49-F238E27FC236}">
                    <a16:creationId xmlns:a16="http://schemas.microsoft.com/office/drawing/2014/main" id="{9539EF88-F84D-452E-BC41-00B5B35A5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299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4" name="Oval 94">
                <a:extLst>
                  <a:ext uri="{FF2B5EF4-FFF2-40B4-BE49-F238E27FC236}">
                    <a16:creationId xmlns:a16="http://schemas.microsoft.com/office/drawing/2014/main" id="{702CA741-CC5C-470A-8FF9-807AC941D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5" name="Oval 95">
                <a:extLst>
                  <a:ext uri="{FF2B5EF4-FFF2-40B4-BE49-F238E27FC236}">
                    <a16:creationId xmlns:a16="http://schemas.microsoft.com/office/drawing/2014/main" id="{83E7BF4A-77EE-4E5F-A667-2B128ADFE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6" name="Oval 96">
                <a:extLst>
                  <a:ext uri="{FF2B5EF4-FFF2-40B4-BE49-F238E27FC236}">
                    <a16:creationId xmlns:a16="http://schemas.microsoft.com/office/drawing/2014/main" id="{9CAB9370-A1B6-4583-9314-A6F4DF02E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2246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7" name="Oval 97">
                <a:extLst>
                  <a:ext uri="{FF2B5EF4-FFF2-40B4-BE49-F238E27FC236}">
                    <a16:creationId xmlns:a16="http://schemas.microsoft.com/office/drawing/2014/main" id="{C633A7A4-5040-44D4-AA09-CD5392DED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234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818" name="Group 98">
            <a:extLst>
              <a:ext uri="{FF2B5EF4-FFF2-40B4-BE49-F238E27FC236}">
                <a16:creationId xmlns:a16="http://schemas.microsoft.com/office/drawing/2014/main" id="{66707852-FAFD-436A-979B-D26218D8DB6C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4038600"/>
            <a:ext cx="96837" cy="381000"/>
            <a:chOff x="2185" y="2544"/>
            <a:chExt cx="61" cy="240"/>
          </a:xfrm>
        </p:grpSpPr>
        <p:sp>
          <p:nvSpPr>
            <p:cNvPr id="30819" name="Line 99">
              <a:extLst>
                <a:ext uri="{FF2B5EF4-FFF2-40B4-BE49-F238E27FC236}">
                  <a16:creationId xmlns:a16="http://schemas.microsoft.com/office/drawing/2014/main" id="{E3B3B507-A9DA-4CF5-BDA2-C1B7DDF51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640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0" name="Group 100">
              <a:extLst>
                <a:ext uri="{FF2B5EF4-FFF2-40B4-BE49-F238E27FC236}">
                  <a16:creationId xmlns:a16="http://schemas.microsoft.com/office/drawing/2014/main" id="{D8D734FF-C994-4B54-B7A7-F8AE93FCB5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9" y="2544"/>
              <a:ext cx="17" cy="240"/>
              <a:chOff x="2229" y="2544"/>
              <a:chExt cx="17" cy="240"/>
            </a:xfrm>
          </p:grpSpPr>
          <p:sp>
            <p:nvSpPr>
              <p:cNvPr id="30821" name="Line 101">
                <a:extLst>
                  <a:ext uri="{FF2B5EF4-FFF2-40B4-BE49-F238E27FC236}">
                    <a16:creationId xmlns:a16="http://schemas.microsoft.com/office/drawing/2014/main" id="{BCB0BA9D-9F3C-4946-A259-149D32C05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Line 102">
                <a:extLst>
                  <a:ext uri="{FF2B5EF4-FFF2-40B4-BE49-F238E27FC236}">
                    <a16:creationId xmlns:a16="http://schemas.microsoft.com/office/drawing/2014/main" id="{20EBC3F0-E795-4A31-8F36-5B876834D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5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" name="Oval 103">
                <a:extLst>
                  <a:ext uri="{FF2B5EF4-FFF2-40B4-BE49-F238E27FC236}">
                    <a16:creationId xmlns:a16="http://schemas.microsoft.com/office/drawing/2014/main" id="{C2165BD3-D868-4664-AC4E-380B6334D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83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Oval 104">
                <a:extLst>
                  <a:ext uri="{FF2B5EF4-FFF2-40B4-BE49-F238E27FC236}">
                    <a16:creationId xmlns:a16="http://schemas.microsoft.com/office/drawing/2014/main" id="{E9A6BF3C-70D2-4743-856A-33BD092E4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40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825" name="Group 105">
            <a:extLst>
              <a:ext uri="{FF2B5EF4-FFF2-40B4-BE49-F238E27FC236}">
                <a16:creationId xmlns:a16="http://schemas.microsoft.com/office/drawing/2014/main" id="{CAA64224-3E58-4D28-877C-CFFD3F0158F2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724400"/>
            <a:ext cx="1371600" cy="152400"/>
            <a:chOff x="1824" y="2976"/>
            <a:chExt cx="864" cy="96"/>
          </a:xfrm>
        </p:grpSpPr>
        <p:sp>
          <p:nvSpPr>
            <p:cNvPr id="30826" name="Rectangle 106">
              <a:extLst>
                <a:ext uri="{FF2B5EF4-FFF2-40B4-BE49-F238E27FC236}">
                  <a16:creationId xmlns:a16="http://schemas.microsoft.com/office/drawing/2014/main" id="{12DB262F-AF73-430A-9452-7BC9C89C5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76"/>
              <a:ext cx="432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" name="Line 107">
              <a:extLst>
                <a:ext uri="{FF2B5EF4-FFF2-40B4-BE49-F238E27FC236}">
                  <a16:creationId xmlns:a16="http://schemas.microsoft.com/office/drawing/2014/main" id="{E5A5FA72-4043-4462-A462-1AE7D3718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28" name="Group 108">
            <a:extLst>
              <a:ext uri="{FF2B5EF4-FFF2-40B4-BE49-F238E27FC236}">
                <a16:creationId xmlns:a16="http://schemas.microsoft.com/office/drawing/2014/main" id="{F37756CC-FB14-4FC7-8C38-3429E91F8DA8}"/>
              </a:ext>
            </a:extLst>
          </p:cNvPr>
          <p:cNvGrpSpPr>
            <a:grpSpLocks/>
          </p:cNvGrpSpPr>
          <p:nvPr/>
        </p:nvGrpSpPr>
        <p:grpSpPr bwMode="auto">
          <a:xfrm>
            <a:off x="2795588" y="5257800"/>
            <a:ext cx="1516062" cy="152400"/>
            <a:chOff x="1761" y="3312"/>
            <a:chExt cx="955" cy="96"/>
          </a:xfrm>
        </p:grpSpPr>
        <p:sp>
          <p:nvSpPr>
            <p:cNvPr id="30829" name="AutoShape 109">
              <a:extLst>
                <a:ext uri="{FF2B5EF4-FFF2-40B4-BE49-F238E27FC236}">
                  <a16:creationId xmlns:a16="http://schemas.microsoft.com/office/drawing/2014/main" id="{3D0D4798-0E3E-445A-ADD1-FDFFD1BF3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312"/>
              <a:ext cx="480" cy="96"/>
            </a:xfrm>
            <a:prstGeom prst="flowChartTerminator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" name="Line 110">
              <a:extLst>
                <a:ext uri="{FF2B5EF4-FFF2-40B4-BE49-F238E27FC236}">
                  <a16:creationId xmlns:a16="http://schemas.microsoft.com/office/drawing/2014/main" id="{3AC22636-6D35-477B-824A-E9ED25362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1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Line 111">
              <a:extLst>
                <a:ext uri="{FF2B5EF4-FFF2-40B4-BE49-F238E27FC236}">
                  <a16:creationId xmlns:a16="http://schemas.microsoft.com/office/drawing/2014/main" id="{061884F0-9E3B-4D2C-9FDC-2457C20AA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Line 112">
              <a:extLst>
                <a:ext uri="{FF2B5EF4-FFF2-40B4-BE49-F238E27FC236}">
                  <a16:creationId xmlns:a16="http://schemas.microsoft.com/office/drawing/2014/main" id="{9351F783-4116-4A41-AC5A-11DC64C48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3337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Line 113">
              <a:extLst>
                <a:ext uri="{FF2B5EF4-FFF2-40B4-BE49-F238E27FC236}">
                  <a16:creationId xmlns:a16="http://schemas.microsoft.com/office/drawing/2014/main" id="{602578FA-9776-4CC3-A351-28E6E6A15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3332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34" name="Group 114">
            <a:extLst>
              <a:ext uri="{FF2B5EF4-FFF2-40B4-BE49-F238E27FC236}">
                <a16:creationId xmlns:a16="http://schemas.microsoft.com/office/drawing/2014/main" id="{6F607256-7C5C-45B7-AD90-F2F2DDDFDB8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715000"/>
            <a:ext cx="1219200" cy="304800"/>
            <a:chOff x="1824" y="3600"/>
            <a:chExt cx="768" cy="192"/>
          </a:xfrm>
        </p:grpSpPr>
        <p:sp>
          <p:nvSpPr>
            <p:cNvPr id="30835" name="AutoShape 115">
              <a:extLst>
                <a:ext uri="{FF2B5EF4-FFF2-40B4-BE49-F238E27FC236}">
                  <a16:creationId xmlns:a16="http://schemas.microsoft.com/office/drawing/2014/main" id="{01E77630-3CDF-436D-884F-026BC0846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600"/>
              <a:ext cx="288" cy="192"/>
            </a:xfrm>
            <a:prstGeom prst="flowChartSummingJunction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6" name="Line 116">
              <a:extLst>
                <a:ext uri="{FF2B5EF4-FFF2-40B4-BE49-F238E27FC236}">
                  <a16:creationId xmlns:a16="http://schemas.microsoft.com/office/drawing/2014/main" id="{8D03F695-4D3A-4EBB-BE8B-961E9E29B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Line 117">
              <a:extLst>
                <a:ext uri="{FF2B5EF4-FFF2-40B4-BE49-F238E27FC236}">
                  <a16:creationId xmlns:a16="http://schemas.microsoft.com/office/drawing/2014/main" id="{6788DABA-B194-4153-A8A0-045F74ED2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38" name="Group 118">
            <a:extLst>
              <a:ext uri="{FF2B5EF4-FFF2-40B4-BE49-F238E27FC236}">
                <a16:creationId xmlns:a16="http://schemas.microsoft.com/office/drawing/2014/main" id="{8F9FB574-8CA2-4D9C-BD3B-360C06E06C1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6324600"/>
            <a:ext cx="609600" cy="152400"/>
            <a:chOff x="2016" y="3984"/>
            <a:chExt cx="384" cy="96"/>
          </a:xfrm>
        </p:grpSpPr>
        <p:sp>
          <p:nvSpPr>
            <p:cNvPr id="30839" name="AutoShape 119">
              <a:extLst>
                <a:ext uri="{FF2B5EF4-FFF2-40B4-BE49-F238E27FC236}">
                  <a16:creationId xmlns:a16="http://schemas.microsoft.com/office/drawing/2014/main" id="{39343D76-4953-469D-967C-D359267F62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60" y="3840"/>
              <a:ext cx="96" cy="384"/>
            </a:xfrm>
            <a:prstGeom prst="flowChartCollat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0" name="Oval 120">
              <a:extLst>
                <a:ext uri="{FF2B5EF4-FFF2-40B4-BE49-F238E27FC236}">
                  <a16:creationId xmlns:a16="http://schemas.microsoft.com/office/drawing/2014/main" id="{55E1C7C9-33F9-4B7B-96CF-4908841A0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4009"/>
              <a:ext cx="40" cy="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41" name="Line 121">
            <a:extLst>
              <a:ext uri="{FF2B5EF4-FFF2-40B4-BE49-F238E27FC236}">
                <a16:creationId xmlns:a16="http://schemas.microsoft.com/office/drawing/2014/main" id="{B0397A24-29DC-4497-91D4-7EF40E2F1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4478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2" name="Line 122">
            <a:extLst>
              <a:ext uri="{FF2B5EF4-FFF2-40B4-BE49-F238E27FC236}">
                <a16:creationId xmlns:a16="http://schemas.microsoft.com/office/drawing/2014/main" id="{329AF3E4-BDED-4F41-B9DE-6C55B2303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9812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3" name="Line 123">
            <a:extLst>
              <a:ext uri="{FF2B5EF4-FFF2-40B4-BE49-F238E27FC236}">
                <a16:creationId xmlns:a16="http://schemas.microsoft.com/office/drawing/2014/main" id="{ACD67FCE-9331-4D52-8150-D462F26D2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25527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4" name="Line 124">
            <a:extLst>
              <a:ext uri="{FF2B5EF4-FFF2-40B4-BE49-F238E27FC236}">
                <a16:creationId xmlns:a16="http://schemas.microsoft.com/office/drawing/2014/main" id="{180BB114-6C85-4EE1-8CDF-BCBAAB9A1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30505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5" name="Line 125">
            <a:extLst>
              <a:ext uri="{FF2B5EF4-FFF2-40B4-BE49-F238E27FC236}">
                <a16:creationId xmlns:a16="http://schemas.microsoft.com/office/drawing/2014/main" id="{15C215D2-EE9C-4BDB-B7BF-71B4B60E3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895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46" name="Group 126">
            <a:extLst>
              <a:ext uri="{FF2B5EF4-FFF2-40B4-BE49-F238E27FC236}">
                <a16:creationId xmlns:a16="http://schemas.microsoft.com/office/drawing/2014/main" id="{1C918445-904D-4621-8892-C0624FDE3458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2857500"/>
            <a:ext cx="1295400" cy="457200"/>
            <a:chOff x="4740" y="1800"/>
            <a:chExt cx="816" cy="288"/>
          </a:xfrm>
        </p:grpSpPr>
        <p:sp>
          <p:nvSpPr>
            <p:cNvPr id="30847" name="Line 127">
              <a:extLst>
                <a:ext uri="{FF2B5EF4-FFF2-40B4-BE49-F238E27FC236}">
                  <a16:creationId xmlns:a16="http://schemas.microsoft.com/office/drawing/2014/main" id="{0D651044-8BDB-4979-8575-710FE79BF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956"/>
              <a:ext cx="81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128">
              <a:extLst>
                <a:ext uri="{FF2B5EF4-FFF2-40B4-BE49-F238E27FC236}">
                  <a16:creationId xmlns:a16="http://schemas.microsoft.com/office/drawing/2014/main" id="{E7DB4BC8-1D5F-4B67-BC73-E10B7A7BC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80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49" name="Oval 129">
            <a:extLst>
              <a:ext uri="{FF2B5EF4-FFF2-40B4-BE49-F238E27FC236}">
                <a16:creationId xmlns:a16="http://schemas.microsoft.com/office/drawing/2014/main" id="{3B8D4DCB-F67D-43C3-87C0-44E405557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3086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50" name="Group 130">
            <a:extLst>
              <a:ext uri="{FF2B5EF4-FFF2-40B4-BE49-F238E27FC236}">
                <a16:creationId xmlns:a16="http://schemas.microsoft.com/office/drawing/2014/main" id="{18B1D215-6F9B-4069-8ED0-EA36C28FD556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429000"/>
            <a:ext cx="1600200" cy="457200"/>
            <a:chOff x="4560" y="2160"/>
            <a:chExt cx="1008" cy="288"/>
          </a:xfrm>
        </p:grpSpPr>
        <p:sp>
          <p:nvSpPr>
            <p:cNvPr id="30851" name="Line 131">
              <a:extLst>
                <a:ext uri="{FF2B5EF4-FFF2-40B4-BE49-F238E27FC236}">
                  <a16:creationId xmlns:a16="http://schemas.microsoft.com/office/drawing/2014/main" id="{7F575550-FAEA-4A60-B5A6-59FCAAA44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9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132">
              <a:extLst>
                <a:ext uri="{FF2B5EF4-FFF2-40B4-BE49-F238E27FC236}">
                  <a16:creationId xmlns:a16="http://schemas.microsoft.com/office/drawing/2014/main" id="{B3945D11-946E-4F12-8E29-B196C739E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30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133">
              <a:extLst>
                <a:ext uri="{FF2B5EF4-FFF2-40B4-BE49-F238E27FC236}">
                  <a16:creationId xmlns:a16="http://schemas.microsoft.com/office/drawing/2014/main" id="{D2DF0872-DC2A-4E4E-BFE9-473E11077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41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134">
              <a:extLst>
                <a:ext uri="{FF2B5EF4-FFF2-40B4-BE49-F238E27FC236}">
                  <a16:creationId xmlns:a16="http://schemas.microsoft.com/office/drawing/2014/main" id="{A2E29661-0D7F-48B5-A152-82B4363DA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304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Line 135">
              <a:extLst>
                <a:ext uri="{FF2B5EF4-FFF2-40B4-BE49-F238E27FC236}">
                  <a16:creationId xmlns:a16="http://schemas.microsoft.com/office/drawing/2014/main" id="{F669FD9A-6959-4ADD-B12E-BB4997F2A3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Line 136">
              <a:extLst>
                <a:ext uri="{FF2B5EF4-FFF2-40B4-BE49-F238E27FC236}">
                  <a16:creationId xmlns:a16="http://schemas.microsoft.com/office/drawing/2014/main" id="{76E08B6A-22A2-4505-BC8B-E70A0658C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Line 137">
              <a:extLst>
                <a:ext uri="{FF2B5EF4-FFF2-40B4-BE49-F238E27FC236}">
                  <a16:creationId xmlns:a16="http://schemas.microsoft.com/office/drawing/2014/main" id="{38303099-EBCB-4059-9F83-362BE20D7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58" name="Group 138">
            <a:extLst>
              <a:ext uri="{FF2B5EF4-FFF2-40B4-BE49-F238E27FC236}">
                <a16:creationId xmlns:a16="http://schemas.microsoft.com/office/drawing/2014/main" id="{35D23A04-19D0-40A8-AD5C-0807C824470D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4019550"/>
            <a:ext cx="1638300" cy="457200"/>
            <a:chOff x="4536" y="2532"/>
            <a:chExt cx="1032" cy="288"/>
          </a:xfrm>
        </p:grpSpPr>
        <p:sp>
          <p:nvSpPr>
            <p:cNvPr id="30859" name="Oval 139">
              <a:extLst>
                <a:ext uri="{FF2B5EF4-FFF2-40B4-BE49-F238E27FC236}">
                  <a16:creationId xmlns:a16="http://schemas.microsoft.com/office/drawing/2014/main" id="{594AAEBE-432A-474D-913C-7D56385B4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532"/>
              <a:ext cx="336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0" name="Line 140">
              <a:extLst>
                <a:ext uri="{FF2B5EF4-FFF2-40B4-BE49-F238E27FC236}">
                  <a16:creationId xmlns:a16="http://schemas.microsoft.com/office/drawing/2014/main" id="{476E5A6E-4045-4CA4-B379-95FB5EA8A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7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1" name="Line 141">
              <a:extLst>
                <a:ext uri="{FF2B5EF4-FFF2-40B4-BE49-F238E27FC236}">
                  <a16:creationId xmlns:a16="http://schemas.microsoft.com/office/drawing/2014/main" id="{D168CB77-7ABD-4D03-B890-A16CCF4CE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59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2" name="Line 142">
              <a:extLst>
                <a:ext uri="{FF2B5EF4-FFF2-40B4-BE49-F238E27FC236}">
                  <a16:creationId xmlns:a16="http://schemas.microsoft.com/office/drawing/2014/main" id="{E7969757-3180-4AA7-9B51-AC104BFD8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63" name="Oval 143">
            <a:extLst>
              <a:ext uri="{FF2B5EF4-FFF2-40B4-BE49-F238E27FC236}">
                <a16:creationId xmlns:a16="http://schemas.microsoft.com/office/drawing/2014/main" id="{A91FF8ED-D3F8-49E2-BE03-BF37BE6E6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0767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4" name="Oval 144">
            <a:extLst>
              <a:ext uri="{FF2B5EF4-FFF2-40B4-BE49-F238E27FC236}">
                <a16:creationId xmlns:a16="http://schemas.microsoft.com/office/drawing/2014/main" id="{15ACF4D5-1AA6-425E-9947-E6D5D5D3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305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5" name="Oval 145">
            <a:extLst>
              <a:ext uri="{FF2B5EF4-FFF2-40B4-BE49-F238E27FC236}">
                <a16:creationId xmlns:a16="http://schemas.microsoft.com/office/drawing/2014/main" id="{5D653D07-6FF5-47CE-B362-8AF4C3A1D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229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6" name="Line 146">
            <a:extLst>
              <a:ext uri="{FF2B5EF4-FFF2-40B4-BE49-F238E27FC236}">
                <a16:creationId xmlns:a16="http://schemas.microsoft.com/office/drawing/2014/main" id="{A3970130-0088-4032-B1BA-2FD2C84591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114800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67" name="Group 147">
            <a:extLst>
              <a:ext uri="{FF2B5EF4-FFF2-40B4-BE49-F238E27FC236}">
                <a16:creationId xmlns:a16="http://schemas.microsoft.com/office/drawing/2014/main" id="{BE38F2B3-F21A-4567-A8BD-66437745E69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648200"/>
            <a:ext cx="1104900" cy="177800"/>
            <a:chOff x="4704" y="2928"/>
            <a:chExt cx="696" cy="112"/>
          </a:xfrm>
        </p:grpSpPr>
        <p:sp>
          <p:nvSpPr>
            <p:cNvPr id="30868" name="Line 148">
              <a:extLst>
                <a:ext uri="{FF2B5EF4-FFF2-40B4-BE49-F238E27FC236}">
                  <a16:creationId xmlns:a16="http://schemas.microsoft.com/office/drawing/2014/main" id="{F8156380-86E7-462C-89D5-2FF7B04D7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92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9" name="Freeform 149">
              <a:extLst>
                <a:ext uri="{FF2B5EF4-FFF2-40B4-BE49-F238E27FC236}">
                  <a16:creationId xmlns:a16="http://schemas.microsoft.com/office/drawing/2014/main" id="{5FA825BB-709B-49CD-A210-1F43920F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0" name="Freeform 150">
              <a:extLst>
                <a:ext uri="{FF2B5EF4-FFF2-40B4-BE49-F238E27FC236}">
                  <a16:creationId xmlns:a16="http://schemas.microsoft.com/office/drawing/2014/main" id="{8CE476C4-ECC8-44E8-8D6C-4F847BFE5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1" name="Freeform 151">
              <a:extLst>
                <a:ext uri="{FF2B5EF4-FFF2-40B4-BE49-F238E27FC236}">
                  <a16:creationId xmlns:a16="http://schemas.microsoft.com/office/drawing/2014/main" id="{DC4188F8-4E72-497A-B32A-12B1116AF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Line 152">
              <a:extLst>
                <a:ext uri="{FF2B5EF4-FFF2-40B4-BE49-F238E27FC236}">
                  <a16:creationId xmlns:a16="http://schemas.microsoft.com/office/drawing/2014/main" id="{21ABCBCB-4681-430E-B9A3-EF43145DB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3" name="Line 153">
              <a:extLst>
                <a:ext uri="{FF2B5EF4-FFF2-40B4-BE49-F238E27FC236}">
                  <a16:creationId xmlns:a16="http://schemas.microsoft.com/office/drawing/2014/main" id="{068C50E6-6013-4F57-AA7B-675EE6023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8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74" name="Oval 154">
            <a:extLst>
              <a:ext uri="{FF2B5EF4-FFF2-40B4-BE49-F238E27FC236}">
                <a16:creationId xmlns:a16="http://schemas.microsoft.com/office/drawing/2014/main" id="{A4917025-338F-4C88-A41A-72ADC7E9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715000"/>
            <a:ext cx="381000" cy="304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5" name="Line 155">
            <a:extLst>
              <a:ext uri="{FF2B5EF4-FFF2-40B4-BE49-F238E27FC236}">
                <a16:creationId xmlns:a16="http://schemas.microsoft.com/office/drawing/2014/main" id="{4BEA0E9E-1F19-4A90-8672-AFC7B7B9E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5867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6" name="AutoShape 156">
            <a:extLst>
              <a:ext uri="{FF2B5EF4-FFF2-40B4-BE49-F238E27FC236}">
                <a16:creationId xmlns:a16="http://schemas.microsoft.com/office/drawing/2014/main" id="{C7F32088-D224-4B22-9918-0A882D11263A}"/>
              </a:ext>
            </a:extLst>
          </p:cNvPr>
          <p:cNvSpPr>
            <a:spLocks/>
          </p:cNvSpPr>
          <p:nvPr/>
        </p:nvSpPr>
        <p:spPr bwMode="auto">
          <a:xfrm>
            <a:off x="8382000" y="5715000"/>
            <a:ext cx="76200" cy="304800"/>
          </a:xfrm>
          <a:prstGeom prst="rightBracket">
            <a:avLst>
              <a:gd name="adj" fmla="val 3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77" name="Group 157">
            <a:extLst>
              <a:ext uri="{FF2B5EF4-FFF2-40B4-BE49-F238E27FC236}">
                <a16:creationId xmlns:a16="http://schemas.microsoft.com/office/drawing/2014/main" id="{3EE6C7C1-AFAF-4686-BEEC-06E4F26424E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257800"/>
            <a:ext cx="1168400" cy="228600"/>
            <a:chOff x="4704" y="3312"/>
            <a:chExt cx="736" cy="144"/>
          </a:xfrm>
        </p:grpSpPr>
        <p:sp>
          <p:nvSpPr>
            <p:cNvPr id="30878" name="Line 158">
              <a:extLst>
                <a:ext uri="{FF2B5EF4-FFF2-40B4-BE49-F238E27FC236}">
                  <a16:creationId xmlns:a16="http://schemas.microsoft.com/office/drawing/2014/main" id="{1304D2B6-E48A-4BA9-8B5B-611622637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45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9" name="Line 159">
              <a:extLst>
                <a:ext uri="{FF2B5EF4-FFF2-40B4-BE49-F238E27FC236}">
                  <a16:creationId xmlns:a16="http://schemas.microsoft.com/office/drawing/2014/main" id="{B3BB284E-DF60-4240-9B3D-37C3FB87C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3456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0" name="Line 160">
              <a:extLst>
                <a:ext uri="{FF2B5EF4-FFF2-40B4-BE49-F238E27FC236}">
                  <a16:creationId xmlns:a16="http://schemas.microsoft.com/office/drawing/2014/main" id="{213CCB98-455A-416E-9FF5-AF49D4E09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8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1" name="Line 161">
              <a:extLst>
                <a:ext uri="{FF2B5EF4-FFF2-40B4-BE49-F238E27FC236}">
                  <a16:creationId xmlns:a16="http://schemas.microsoft.com/office/drawing/2014/main" id="{80BBFC33-C4B0-4AFE-9F38-0B3A84952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6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2" name="Line 162">
              <a:extLst>
                <a:ext uri="{FF2B5EF4-FFF2-40B4-BE49-F238E27FC236}">
                  <a16:creationId xmlns:a16="http://schemas.microsoft.com/office/drawing/2014/main" id="{633012A0-9977-4C02-95FC-3034113B9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3" name="AutoShape 163">
              <a:extLst>
                <a:ext uri="{FF2B5EF4-FFF2-40B4-BE49-F238E27FC236}">
                  <a16:creationId xmlns:a16="http://schemas.microsoft.com/office/drawing/2014/main" id="{CC4D1626-A03D-4DA3-BD93-E8DBD12CFB5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40" y="3216"/>
              <a:ext cx="48" cy="240"/>
            </a:xfrm>
            <a:prstGeom prst="rightBracket">
              <a:avLst>
                <a:gd name="adj" fmla="val 5622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84" name="Oval 164">
            <a:extLst>
              <a:ext uri="{FF2B5EF4-FFF2-40B4-BE49-F238E27FC236}">
                <a16:creationId xmlns:a16="http://schemas.microsoft.com/office/drawing/2014/main" id="{595A1399-59BF-45B2-B022-BD4A7257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5" name="Oval 165">
            <a:extLst>
              <a:ext uri="{FF2B5EF4-FFF2-40B4-BE49-F238E27FC236}">
                <a16:creationId xmlns:a16="http://schemas.microsoft.com/office/drawing/2014/main" id="{09C53FE3-EE32-49C2-8FDB-68265A8F8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6" name="Rectangle 166">
            <a:extLst>
              <a:ext uri="{FF2B5EF4-FFF2-40B4-BE49-F238E27FC236}">
                <a16:creationId xmlns:a16="http://schemas.microsoft.com/office/drawing/2014/main" id="{103910AF-5B61-4EE8-B017-2194E9773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0013" y="7391400"/>
            <a:ext cx="685800" cy="15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87" name="Group 167">
            <a:extLst>
              <a:ext uri="{FF2B5EF4-FFF2-40B4-BE49-F238E27FC236}">
                <a16:creationId xmlns:a16="http://schemas.microsoft.com/office/drawing/2014/main" id="{DAC3719A-05D7-4787-AE49-78414B0CF622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6248400"/>
            <a:ext cx="1447800" cy="304800"/>
            <a:chOff x="4512" y="3936"/>
            <a:chExt cx="912" cy="192"/>
          </a:xfrm>
        </p:grpSpPr>
        <p:sp>
          <p:nvSpPr>
            <p:cNvPr id="30888" name="Rectangle 168">
              <a:extLst>
                <a:ext uri="{FF2B5EF4-FFF2-40B4-BE49-F238E27FC236}">
                  <a16:creationId xmlns:a16="http://schemas.microsoft.com/office/drawing/2014/main" id="{E38B09F2-0546-4CEA-A3FD-D0DE834BA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984"/>
              <a:ext cx="288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9" name="Line 169">
              <a:extLst>
                <a:ext uri="{FF2B5EF4-FFF2-40B4-BE49-F238E27FC236}">
                  <a16:creationId xmlns:a16="http://schemas.microsoft.com/office/drawing/2014/main" id="{7FA4B047-7AD6-48B3-B50D-7E34F5EC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2" y="403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0" name="Line 170">
              <a:extLst>
                <a:ext uri="{FF2B5EF4-FFF2-40B4-BE49-F238E27FC236}">
                  <a16:creationId xmlns:a16="http://schemas.microsoft.com/office/drawing/2014/main" id="{139DFDE2-74A5-4A25-8B50-58BEC9C7F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403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1" name="AutoShape 171">
              <a:extLst>
                <a:ext uri="{FF2B5EF4-FFF2-40B4-BE49-F238E27FC236}">
                  <a16:creationId xmlns:a16="http://schemas.microsoft.com/office/drawing/2014/main" id="{066C72A8-6A06-49BF-A5E5-4781DBF61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936"/>
              <a:ext cx="48" cy="192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92" name="Rectangle 172">
            <a:extLst>
              <a:ext uri="{FF2B5EF4-FFF2-40B4-BE49-F238E27FC236}">
                <a16:creationId xmlns:a16="http://schemas.microsoft.com/office/drawing/2014/main" id="{66954B68-A6DC-4F73-8EDF-C30BDA0E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532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/>
              <a:t>Nhoùm kí hieäu daây daãn ñieän.</a:t>
            </a:r>
          </a:p>
        </p:txBody>
      </p:sp>
      <p:sp>
        <p:nvSpPr>
          <p:cNvPr id="30909" name="Text Box 189">
            <a:extLst>
              <a:ext uri="{FF2B5EF4-FFF2-40B4-BE49-F238E27FC236}">
                <a16:creationId xmlns:a16="http://schemas.microsoft.com/office/drawing/2014/main" id="{F180BA18-4CBC-4255-96A3-D36DF195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1430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910" name="Text Box 190">
            <a:extLst>
              <a:ext uri="{FF2B5EF4-FFF2-40B4-BE49-F238E27FC236}">
                <a16:creationId xmlns:a16="http://schemas.microsoft.com/office/drawing/2014/main" id="{6716B026-B0E2-4D02-88F3-E7D25B4AE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764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911" name="Text Box 191">
            <a:extLst>
              <a:ext uri="{FF2B5EF4-FFF2-40B4-BE49-F238E27FC236}">
                <a16:creationId xmlns:a16="http://schemas.microsoft.com/office/drawing/2014/main" id="{0B403F67-062E-4222-9D39-0F3C69019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2860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912" name="Text Box 192">
            <a:extLst>
              <a:ext uri="{FF2B5EF4-FFF2-40B4-BE49-F238E27FC236}">
                <a16:creationId xmlns:a16="http://schemas.microsoft.com/office/drawing/2014/main" id="{7B6F3E29-950E-4201-B97A-CB0A5147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913" name="Text Box 193">
            <a:extLst>
              <a:ext uri="{FF2B5EF4-FFF2-40B4-BE49-F238E27FC236}">
                <a16:creationId xmlns:a16="http://schemas.microsoft.com/office/drawing/2014/main" id="{08A6FEBF-98E8-40BD-A095-3C4D5221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352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3"/>
                  </p:tgtEl>
                </p:cond>
              </p:nextCondLst>
            </p:seq>
          </p:childTnLst>
        </p:cTn>
      </p:par>
    </p:tnLst>
    <p:bldLst>
      <p:bldP spid="30900" grpId="0" animBg="1"/>
      <p:bldP spid="30901" grpId="0" animBg="1"/>
      <p:bldP spid="30902" grpId="0" animBg="1"/>
      <p:bldP spid="30903" grpId="0" animBg="1"/>
      <p:bldP spid="309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65" name="Text Box 173">
            <a:extLst>
              <a:ext uri="{FF2B5EF4-FFF2-40B4-BE49-F238E27FC236}">
                <a16:creationId xmlns:a16="http://schemas.microsoft.com/office/drawing/2014/main" id="{F72B9926-8585-4AAE-AFDE-94B89AEA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052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66" name="Text Box 174">
            <a:extLst>
              <a:ext uri="{FF2B5EF4-FFF2-40B4-BE49-F238E27FC236}">
                <a16:creationId xmlns:a16="http://schemas.microsoft.com/office/drawing/2014/main" id="{641F2AE1-1ABD-45F8-BABD-E8C4DFF99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0386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67" name="Text Box 175">
            <a:extLst>
              <a:ext uri="{FF2B5EF4-FFF2-40B4-BE49-F238E27FC236}">
                <a16:creationId xmlns:a16="http://schemas.microsoft.com/office/drawing/2014/main" id="{7482B150-0989-4809-8473-3159FC11E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10088"/>
            <a:ext cx="1676400" cy="366712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77" name="Text Box 185">
            <a:extLst>
              <a:ext uri="{FF2B5EF4-FFF2-40B4-BE49-F238E27FC236}">
                <a16:creationId xmlns:a16="http://schemas.microsoft.com/office/drawing/2014/main" id="{1665CCD8-908C-4629-AA47-9FCFB9104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0386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78" name="Text Box 186">
            <a:extLst>
              <a:ext uri="{FF2B5EF4-FFF2-40B4-BE49-F238E27FC236}">
                <a16:creationId xmlns:a16="http://schemas.microsoft.com/office/drawing/2014/main" id="{FDA161BE-B5C9-4153-BF8C-48560833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79" name="Text Box 187">
            <a:extLst>
              <a:ext uri="{FF2B5EF4-FFF2-40B4-BE49-F238E27FC236}">
                <a16:creationId xmlns:a16="http://schemas.microsoft.com/office/drawing/2014/main" id="{9B73ABF6-E5DE-45CE-BD6B-AEE788FA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6388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80" name="Text Box 188">
            <a:extLst>
              <a:ext uri="{FF2B5EF4-FFF2-40B4-BE49-F238E27FC236}">
                <a16:creationId xmlns:a16="http://schemas.microsoft.com/office/drawing/2014/main" id="{E5AE31A2-0286-435C-95B6-A0C8A5EAA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72" name="Text Box 180">
            <a:extLst>
              <a:ext uri="{FF2B5EF4-FFF2-40B4-BE49-F238E27FC236}">
                <a16:creationId xmlns:a16="http://schemas.microsoft.com/office/drawing/2014/main" id="{0CA17F99-0EC1-4AA5-8B4D-558FDF36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2192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73" name="Text Box 181">
            <a:extLst>
              <a:ext uri="{FF2B5EF4-FFF2-40B4-BE49-F238E27FC236}">
                <a16:creationId xmlns:a16="http://schemas.microsoft.com/office/drawing/2014/main" id="{AB728526-8440-4C36-92B2-74B349E5D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17526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74" name="Text Box 182">
            <a:extLst>
              <a:ext uri="{FF2B5EF4-FFF2-40B4-BE49-F238E27FC236}">
                <a16:creationId xmlns:a16="http://schemas.microsoft.com/office/drawing/2014/main" id="{70D981E4-8A0D-4533-AC68-AAF3DC137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622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75" name="Text Box 183">
            <a:extLst>
              <a:ext uri="{FF2B5EF4-FFF2-40B4-BE49-F238E27FC236}">
                <a16:creationId xmlns:a16="http://schemas.microsoft.com/office/drawing/2014/main" id="{31BD775B-AA4A-4F40-8B1A-3D3497FBE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463" y="28956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76" name="Text Box 184">
            <a:extLst>
              <a:ext uri="{FF2B5EF4-FFF2-40B4-BE49-F238E27FC236}">
                <a16:creationId xmlns:a16="http://schemas.microsoft.com/office/drawing/2014/main" id="{D1DDF05B-2FEA-42B4-97B7-DD7CE1CF2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471863"/>
            <a:ext cx="16764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E3616895-EF46-40EB-943C-D2750EFD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DE30C6AB-FF57-4A85-8CAE-8160A4D14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362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2D4DEB37-8592-441A-A786-9E5C36F5D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52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33797" name="Group 5">
            <a:extLst>
              <a:ext uri="{FF2B5EF4-FFF2-40B4-BE49-F238E27FC236}">
                <a16:creationId xmlns:a16="http://schemas.microsoft.com/office/drawing/2014/main" id="{997FCD5A-586B-4783-9D50-F3A12AFE5EA0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609600"/>
          <a:ext cx="8915400" cy="6078223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9690321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168531487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1840139013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4021364767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09302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1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13873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xoay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trung tính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353660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duơng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chéo nhau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464509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âm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nối nhau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985597"/>
                  </a:ext>
                </a:extLst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dao 2 cực; 3 cực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Mạch điện 3 dây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678902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thường (2 cực)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3 cực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032648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chì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Chấn lưu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20998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Huỳnh quang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Chuông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98298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sợi đốt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317866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Quạt trần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Ổ điện và phích cắm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05090"/>
                  </a:ext>
                </a:extLst>
              </a:tr>
            </a:tbl>
          </a:graphicData>
        </a:graphic>
      </p:graphicFrame>
      <p:sp>
        <p:nvSpPr>
          <p:cNvPr id="33859" name="Text Box 67">
            <a:extLst>
              <a:ext uri="{FF2B5EF4-FFF2-40B4-BE49-F238E27FC236}">
                <a16:creationId xmlns:a16="http://schemas.microsoft.com/office/drawing/2014/main" id="{9E11CF66-DCB5-4F04-AD10-859D1C1C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19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60" name="Line 68">
            <a:extLst>
              <a:ext uri="{FF2B5EF4-FFF2-40B4-BE49-F238E27FC236}">
                <a16:creationId xmlns:a16="http://schemas.microsoft.com/office/drawing/2014/main" id="{C7396AC9-4A7A-41B6-AB4A-1EA0A4F97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447800"/>
            <a:ext cx="5334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61" name="Group 69">
            <a:extLst>
              <a:ext uri="{FF2B5EF4-FFF2-40B4-BE49-F238E27FC236}">
                <a16:creationId xmlns:a16="http://schemas.microsoft.com/office/drawing/2014/main" id="{F2811FC8-65BA-4887-B90D-6666540BFFD1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432175"/>
            <a:ext cx="1447800" cy="530225"/>
            <a:chOff x="1776" y="2162"/>
            <a:chExt cx="912" cy="334"/>
          </a:xfrm>
        </p:grpSpPr>
        <p:sp>
          <p:nvSpPr>
            <p:cNvPr id="33862" name="Line 70">
              <a:extLst>
                <a:ext uri="{FF2B5EF4-FFF2-40B4-BE49-F238E27FC236}">
                  <a16:creationId xmlns:a16="http://schemas.microsoft.com/office/drawing/2014/main" id="{7458EDF8-CE1F-41C9-8C9B-4BC110B8A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256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71">
              <a:extLst>
                <a:ext uri="{FF2B5EF4-FFF2-40B4-BE49-F238E27FC236}">
                  <a16:creationId xmlns:a16="http://schemas.microsoft.com/office/drawing/2014/main" id="{08EB5FA3-657A-4474-AC44-C8180F2D8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5" y="2337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72">
              <a:extLst>
                <a:ext uri="{FF2B5EF4-FFF2-40B4-BE49-F238E27FC236}">
                  <a16:creationId xmlns:a16="http://schemas.microsoft.com/office/drawing/2014/main" id="{5D806C97-E315-46C0-AF77-AAFE7939A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1" y="2400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73">
              <a:extLst>
                <a:ext uri="{FF2B5EF4-FFF2-40B4-BE49-F238E27FC236}">
                  <a16:creationId xmlns:a16="http://schemas.microsoft.com/office/drawing/2014/main" id="{641F2717-5D8B-426A-8680-B8562AD86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08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74">
              <a:extLst>
                <a:ext uri="{FF2B5EF4-FFF2-40B4-BE49-F238E27FC236}">
                  <a16:creationId xmlns:a16="http://schemas.microsoft.com/office/drawing/2014/main" id="{6C815BA9-DCDA-4BCF-A191-8880168D7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304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Oval 75">
              <a:extLst>
                <a:ext uri="{FF2B5EF4-FFF2-40B4-BE49-F238E27FC236}">
                  <a16:creationId xmlns:a16="http://schemas.microsoft.com/office/drawing/2014/main" id="{19A96684-86D7-4515-9E00-A7A01DC7C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7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Oval 76">
              <a:extLst>
                <a:ext uri="{FF2B5EF4-FFF2-40B4-BE49-F238E27FC236}">
                  <a16:creationId xmlns:a16="http://schemas.microsoft.com/office/drawing/2014/main" id="{BBE6E7F1-E4BC-4001-A02A-252D6E93C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246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9" name="Oval 77">
              <a:extLst>
                <a:ext uri="{FF2B5EF4-FFF2-40B4-BE49-F238E27FC236}">
                  <a16:creationId xmlns:a16="http://schemas.microsoft.com/office/drawing/2014/main" id="{BA7D13E6-689B-42F1-BC96-9F6836B68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94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0" name="Oval 78">
              <a:extLst>
                <a:ext uri="{FF2B5EF4-FFF2-40B4-BE49-F238E27FC236}">
                  <a16:creationId xmlns:a16="http://schemas.microsoft.com/office/drawing/2014/main" id="{23833AB6-799C-4723-950C-7E41C546E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4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71" name="Group 79">
              <a:extLst>
                <a:ext uri="{FF2B5EF4-FFF2-40B4-BE49-F238E27FC236}">
                  <a16:creationId xmlns:a16="http://schemas.microsoft.com/office/drawing/2014/main" id="{90EB0231-2CBF-462F-8D68-655979764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162"/>
              <a:ext cx="912" cy="334"/>
              <a:chOff x="1776" y="2162"/>
              <a:chExt cx="912" cy="334"/>
            </a:xfrm>
          </p:grpSpPr>
          <p:sp>
            <p:nvSpPr>
              <p:cNvPr id="33872" name="Line 80">
                <a:extLst>
                  <a:ext uri="{FF2B5EF4-FFF2-40B4-BE49-F238E27FC236}">
                    <a16:creationId xmlns:a16="http://schemas.microsoft.com/office/drawing/2014/main" id="{3C12C993-2BA0-476A-8656-D958B7BA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3" name="Line 81">
                <a:extLst>
                  <a:ext uri="{FF2B5EF4-FFF2-40B4-BE49-F238E27FC236}">
                    <a16:creationId xmlns:a16="http://schemas.microsoft.com/office/drawing/2014/main" id="{C511B3D3-6DEB-4E0B-A674-F4D550C6F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8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4" name="Line 82">
                <a:extLst>
                  <a:ext uri="{FF2B5EF4-FFF2-40B4-BE49-F238E27FC236}">
                    <a16:creationId xmlns:a16="http://schemas.microsoft.com/office/drawing/2014/main" id="{FB487C37-77F6-41D7-9B6C-103B8F886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5" name="Line 83">
                <a:extLst>
                  <a:ext uri="{FF2B5EF4-FFF2-40B4-BE49-F238E27FC236}">
                    <a16:creationId xmlns:a16="http://schemas.microsoft.com/office/drawing/2014/main" id="{F5E4B8B3-1008-4976-9DB1-85156E776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3" y="2385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6" name="Line 84">
                <a:extLst>
                  <a:ext uri="{FF2B5EF4-FFF2-40B4-BE49-F238E27FC236}">
                    <a16:creationId xmlns:a16="http://schemas.microsoft.com/office/drawing/2014/main" id="{2EDF7778-B439-42F2-811A-A2B49547D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7" name="Line 85">
                <a:extLst>
                  <a:ext uri="{FF2B5EF4-FFF2-40B4-BE49-F238E27FC236}">
                    <a16:creationId xmlns:a16="http://schemas.microsoft.com/office/drawing/2014/main" id="{BF7FFF1A-E97E-43DC-AD02-55589C298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8" name="Line 86">
                <a:extLst>
                  <a:ext uri="{FF2B5EF4-FFF2-40B4-BE49-F238E27FC236}">
                    <a16:creationId xmlns:a16="http://schemas.microsoft.com/office/drawing/2014/main" id="{888A4F78-9DF8-487D-A65A-878C55066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9" name="Line 87">
                <a:extLst>
                  <a:ext uri="{FF2B5EF4-FFF2-40B4-BE49-F238E27FC236}">
                    <a16:creationId xmlns:a16="http://schemas.microsoft.com/office/drawing/2014/main" id="{D6F74F62-B3A9-41EC-A364-E37C3FBD2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0" name="Line 88">
                <a:extLst>
                  <a:ext uri="{FF2B5EF4-FFF2-40B4-BE49-F238E27FC236}">
                    <a16:creationId xmlns:a16="http://schemas.microsoft.com/office/drawing/2014/main" id="{7AA684E5-D64A-41BB-B4E9-0C14AC37E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1" name="Line 89">
                <a:extLst>
                  <a:ext uri="{FF2B5EF4-FFF2-40B4-BE49-F238E27FC236}">
                    <a16:creationId xmlns:a16="http://schemas.microsoft.com/office/drawing/2014/main" id="{24A1304C-7CAD-4538-A63A-C500132B8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2" name="Line 90">
                <a:extLst>
                  <a:ext uri="{FF2B5EF4-FFF2-40B4-BE49-F238E27FC236}">
                    <a16:creationId xmlns:a16="http://schemas.microsoft.com/office/drawing/2014/main" id="{E150840C-ABDF-4FB4-BC8F-6335C8A80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3" name="Line 91">
                <a:extLst>
                  <a:ext uri="{FF2B5EF4-FFF2-40B4-BE49-F238E27FC236}">
                    <a16:creationId xmlns:a16="http://schemas.microsoft.com/office/drawing/2014/main" id="{8918BA47-288E-4795-9844-ABF1F254E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62"/>
                <a:ext cx="0" cy="3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8127FC86-D404-465C-B4C4-2C12F1ACB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37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025437F0-53DD-4E97-BAD8-B318ADDB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299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3415575C-8C11-4D17-9D99-62A99FC31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7" name="Oval 95">
                <a:extLst>
                  <a:ext uri="{FF2B5EF4-FFF2-40B4-BE49-F238E27FC236}">
                    <a16:creationId xmlns:a16="http://schemas.microsoft.com/office/drawing/2014/main" id="{9B71D1A5-120D-4364-8C12-2A78B5ACB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8" name="Oval 96">
                <a:extLst>
                  <a:ext uri="{FF2B5EF4-FFF2-40B4-BE49-F238E27FC236}">
                    <a16:creationId xmlns:a16="http://schemas.microsoft.com/office/drawing/2014/main" id="{0DBC4C2F-4672-45E0-9BA9-8C694C5F7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2246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9" name="Oval 97">
                <a:extLst>
                  <a:ext uri="{FF2B5EF4-FFF2-40B4-BE49-F238E27FC236}">
                    <a16:creationId xmlns:a16="http://schemas.microsoft.com/office/drawing/2014/main" id="{367212AF-11B5-449C-9C1D-904229FDE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234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890" name="Group 98">
            <a:extLst>
              <a:ext uri="{FF2B5EF4-FFF2-40B4-BE49-F238E27FC236}">
                <a16:creationId xmlns:a16="http://schemas.microsoft.com/office/drawing/2014/main" id="{36B4C55D-FB9D-40A3-A93B-AF64BE2629CF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4038600"/>
            <a:ext cx="96837" cy="381000"/>
            <a:chOff x="2185" y="2544"/>
            <a:chExt cx="61" cy="240"/>
          </a:xfrm>
        </p:grpSpPr>
        <p:sp>
          <p:nvSpPr>
            <p:cNvPr id="33891" name="Line 99">
              <a:extLst>
                <a:ext uri="{FF2B5EF4-FFF2-40B4-BE49-F238E27FC236}">
                  <a16:creationId xmlns:a16="http://schemas.microsoft.com/office/drawing/2014/main" id="{F5DC1E2B-4EB8-4644-9D3B-29F063201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640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92" name="Group 100">
              <a:extLst>
                <a:ext uri="{FF2B5EF4-FFF2-40B4-BE49-F238E27FC236}">
                  <a16:creationId xmlns:a16="http://schemas.microsoft.com/office/drawing/2014/main" id="{7A81FD05-53EC-4565-9FE9-9CCA2F4018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9" y="2544"/>
              <a:ext cx="17" cy="240"/>
              <a:chOff x="2229" y="2544"/>
              <a:chExt cx="17" cy="240"/>
            </a:xfrm>
          </p:grpSpPr>
          <p:sp>
            <p:nvSpPr>
              <p:cNvPr id="33893" name="Line 101">
                <a:extLst>
                  <a:ext uri="{FF2B5EF4-FFF2-40B4-BE49-F238E27FC236}">
                    <a16:creationId xmlns:a16="http://schemas.microsoft.com/office/drawing/2014/main" id="{F542D22E-52A9-42C8-9E21-F0C0CC160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4" name="Line 102">
                <a:extLst>
                  <a:ext uri="{FF2B5EF4-FFF2-40B4-BE49-F238E27FC236}">
                    <a16:creationId xmlns:a16="http://schemas.microsoft.com/office/drawing/2014/main" id="{FFD1B904-A140-4070-9568-8777B83C2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5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5" name="Oval 103">
                <a:extLst>
                  <a:ext uri="{FF2B5EF4-FFF2-40B4-BE49-F238E27FC236}">
                    <a16:creationId xmlns:a16="http://schemas.microsoft.com/office/drawing/2014/main" id="{50555A91-02E2-4EE6-9766-54D799F14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83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6" name="Oval 104">
                <a:extLst>
                  <a:ext uri="{FF2B5EF4-FFF2-40B4-BE49-F238E27FC236}">
                    <a16:creationId xmlns:a16="http://schemas.microsoft.com/office/drawing/2014/main" id="{51BB975C-B80F-44E1-9A37-9102DC11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40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897" name="Group 105">
            <a:extLst>
              <a:ext uri="{FF2B5EF4-FFF2-40B4-BE49-F238E27FC236}">
                <a16:creationId xmlns:a16="http://schemas.microsoft.com/office/drawing/2014/main" id="{31B3B0EA-0475-40D6-9DF5-00DE6648CE0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724400"/>
            <a:ext cx="1371600" cy="152400"/>
            <a:chOff x="1824" y="2976"/>
            <a:chExt cx="864" cy="96"/>
          </a:xfrm>
        </p:grpSpPr>
        <p:sp>
          <p:nvSpPr>
            <p:cNvPr id="33898" name="Rectangle 106">
              <a:extLst>
                <a:ext uri="{FF2B5EF4-FFF2-40B4-BE49-F238E27FC236}">
                  <a16:creationId xmlns:a16="http://schemas.microsoft.com/office/drawing/2014/main" id="{288FE717-EC90-43DE-BC23-3A909BFE8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76"/>
              <a:ext cx="432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9" name="Line 107">
              <a:extLst>
                <a:ext uri="{FF2B5EF4-FFF2-40B4-BE49-F238E27FC236}">
                  <a16:creationId xmlns:a16="http://schemas.microsoft.com/office/drawing/2014/main" id="{71ED51AB-B28F-4871-AA49-110309B2C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00" name="Group 108">
            <a:extLst>
              <a:ext uri="{FF2B5EF4-FFF2-40B4-BE49-F238E27FC236}">
                <a16:creationId xmlns:a16="http://schemas.microsoft.com/office/drawing/2014/main" id="{386DE3B4-0721-49C2-87D0-2755669A0F0E}"/>
              </a:ext>
            </a:extLst>
          </p:cNvPr>
          <p:cNvGrpSpPr>
            <a:grpSpLocks/>
          </p:cNvGrpSpPr>
          <p:nvPr/>
        </p:nvGrpSpPr>
        <p:grpSpPr bwMode="auto">
          <a:xfrm>
            <a:off x="2795588" y="5257800"/>
            <a:ext cx="1516062" cy="152400"/>
            <a:chOff x="1761" y="3312"/>
            <a:chExt cx="955" cy="96"/>
          </a:xfrm>
        </p:grpSpPr>
        <p:sp>
          <p:nvSpPr>
            <p:cNvPr id="33901" name="AutoShape 109">
              <a:extLst>
                <a:ext uri="{FF2B5EF4-FFF2-40B4-BE49-F238E27FC236}">
                  <a16:creationId xmlns:a16="http://schemas.microsoft.com/office/drawing/2014/main" id="{F7465845-87A8-4EB1-976A-19E0305AE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312"/>
              <a:ext cx="480" cy="96"/>
            </a:xfrm>
            <a:prstGeom prst="flowChartTerminator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" name="Line 110">
              <a:extLst>
                <a:ext uri="{FF2B5EF4-FFF2-40B4-BE49-F238E27FC236}">
                  <a16:creationId xmlns:a16="http://schemas.microsoft.com/office/drawing/2014/main" id="{37EE8C63-858D-46BB-840C-76430162E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1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Line 111">
              <a:extLst>
                <a:ext uri="{FF2B5EF4-FFF2-40B4-BE49-F238E27FC236}">
                  <a16:creationId xmlns:a16="http://schemas.microsoft.com/office/drawing/2014/main" id="{F1BF9C56-B6E3-4BE7-9B1D-645EFF91C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Line 112">
              <a:extLst>
                <a:ext uri="{FF2B5EF4-FFF2-40B4-BE49-F238E27FC236}">
                  <a16:creationId xmlns:a16="http://schemas.microsoft.com/office/drawing/2014/main" id="{2DB8C5B8-94C7-473C-B239-4363795DA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3337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Line 113">
              <a:extLst>
                <a:ext uri="{FF2B5EF4-FFF2-40B4-BE49-F238E27FC236}">
                  <a16:creationId xmlns:a16="http://schemas.microsoft.com/office/drawing/2014/main" id="{BD50ED8C-6E1B-4E6E-9A37-9B625863F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3332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06" name="Group 114">
            <a:extLst>
              <a:ext uri="{FF2B5EF4-FFF2-40B4-BE49-F238E27FC236}">
                <a16:creationId xmlns:a16="http://schemas.microsoft.com/office/drawing/2014/main" id="{62309E72-1464-4F2C-BA35-2CFDC36E972B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715000"/>
            <a:ext cx="1219200" cy="304800"/>
            <a:chOff x="1824" y="3600"/>
            <a:chExt cx="768" cy="192"/>
          </a:xfrm>
        </p:grpSpPr>
        <p:sp>
          <p:nvSpPr>
            <p:cNvPr id="33907" name="AutoShape 115">
              <a:extLst>
                <a:ext uri="{FF2B5EF4-FFF2-40B4-BE49-F238E27FC236}">
                  <a16:creationId xmlns:a16="http://schemas.microsoft.com/office/drawing/2014/main" id="{D91451AC-BAD2-4556-878C-836B7EDF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600"/>
              <a:ext cx="288" cy="192"/>
            </a:xfrm>
            <a:prstGeom prst="flowChartSummingJunction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8" name="Line 116">
              <a:extLst>
                <a:ext uri="{FF2B5EF4-FFF2-40B4-BE49-F238E27FC236}">
                  <a16:creationId xmlns:a16="http://schemas.microsoft.com/office/drawing/2014/main" id="{49B1A958-EF73-4BAB-A84D-7B5B57C58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117">
              <a:extLst>
                <a:ext uri="{FF2B5EF4-FFF2-40B4-BE49-F238E27FC236}">
                  <a16:creationId xmlns:a16="http://schemas.microsoft.com/office/drawing/2014/main" id="{F599B599-3EDF-420A-B1E0-E503A3973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10" name="Group 118">
            <a:extLst>
              <a:ext uri="{FF2B5EF4-FFF2-40B4-BE49-F238E27FC236}">
                <a16:creationId xmlns:a16="http://schemas.microsoft.com/office/drawing/2014/main" id="{650AA014-9CA8-440B-9BA7-3F50CE2B29F3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6324600"/>
            <a:ext cx="609600" cy="152400"/>
            <a:chOff x="2016" y="3984"/>
            <a:chExt cx="384" cy="96"/>
          </a:xfrm>
        </p:grpSpPr>
        <p:sp>
          <p:nvSpPr>
            <p:cNvPr id="33911" name="AutoShape 119">
              <a:extLst>
                <a:ext uri="{FF2B5EF4-FFF2-40B4-BE49-F238E27FC236}">
                  <a16:creationId xmlns:a16="http://schemas.microsoft.com/office/drawing/2014/main" id="{C67CC08D-3A6D-44C6-A230-80D0F55B97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60" y="3840"/>
              <a:ext cx="96" cy="384"/>
            </a:xfrm>
            <a:prstGeom prst="flowChartCollat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2" name="Oval 120">
              <a:extLst>
                <a:ext uri="{FF2B5EF4-FFF2-40B4-BE49-F238E27FC236}">
                  <a16:creationId xmlns:a16="http://schemas.microsoft.com/office/drawing/2014/main" id="{EEB2BA4B-ACB7-4D43-B800-7F3A01465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4009"/>
              <a:ext cx="40" cy="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913" name="Line 121">
            <a:extLst>
              <a:ext uri="{FF2B5EF4-FFF2-40B4-BE49-F238E27FC236}">
                <a16:creationId xmlns:a16="http://schemas.microsoft.com/office/drawing/2014/main" id="{E99CFAD5-D9FE-44DF-BC08-89C602367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4478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14" name="Line 122">
            <a:extLst>
              <a:ext uri="{FF2B5EF4-FFF2-40B4-BE49-F238E27FC236}">
                <a16:creationId xmlns:a16="http://schemas.microsoft.com/office/drawing/2014/main" id="{DF60AC18-9225-474A-97AF-FA756AA4A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9812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15" name="Line 123">
            <a:extLst>
              <a:ext uri="{FF2B5EF4-FFF2-40B4-BE49-F238E27FC236}">
                <a16:creationId xmlns:a16="http://schemas.microsoft.com/office/drawing/2014/main" id="{C64B3481-8BF8-463E-8D94-4B7CFF8D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25527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16" name="Line 124">
            <a:extLst>
              <a:ext uri="{FF2B5EF4-FFF2-40B4-BE49-F238E27FC236}">
                <a16:creationId xmlns:a16="http://schemas.microsoft.com/office/drawing/2014/main" id="{EB7A4271-CD02-43B8-A8F0-C9DB59A46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30505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17" name="Line 125">
            <a:extLst>
              <a:ext uri="{FF2B5EF4-FFF2-40B4-BE49-F238E27FC236}">
                <a16:creationId xmlns:a16="http://schemas.microsoft.com/office/drawing/2014/main" id="{C870A4D5-30DC-4F77-B4FB-FBEF80927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895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918" name="Group 126">
            <a:extLst>
              <a:ext uri="{FF2B5EF4-FFF2-40B4-BE49-F238E27FC236}">
                <a16:creationId xmlns:a16="http://schemas.microsoft.com/office/drawing/2014/main" id="{12A087E6-6D5F-49DB-96DC-034317B07108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2857500"/>
            <a:ext cx="1295400" cy="457200"/>
            <a:chOff x="4740" y="1800"/>
            <a:chExt cx="816" cy="288"/>
          </a:xfrm>
        </p:grpSpPr>
        <p:sp>
          <p:nvSpPr>
            <p:cNvPr id="33919" name="Line 127">
              <a:extLst>
                <a:ext uri="{FF2B5EF4-FFF2-40B4-BE49-F238E27FC236}">
                  <a16:creationId xmlns:a16="http://schemas.microsoft.com/office/drawing/2014/main" id="{2DF7EA40-8D66-44F0-B3A6-1067E0689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956"/>
              <a:ext cx="81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Line 128">
              <a:extLst>
                <a:ext uri="{FF2B5EF4-FFF2-40B4-BE49-F238E27FC236}">
                  <a16:creationId xmlns:a16="http://schemas.microsoft.com/office/drawing/2014/main" id="{587F2677-4C53-4970-B20E-41EC77B8E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80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921" name="Oval 129">
            <a:extLst>
              <a:ext uri="{FF2B5EF4-FFF2-40B4-BE49-F238E27FC236}">
                <a16:creationId xmlns:a16="http://schemas.microsoft.com/office/drawing/2014/main" id="{B2E3FD89-EFCE-4E58-A028-03D4594A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3086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922" name="Group 130">
            <a:extLst>
              <a:ext uri="{FF2B5EF4-FFF2-40B4-BE49-F238E27FC236}">
                <a16:creationId xmlns:a16="http://schemas.microsoft.com/office/drawing/2014/main" id="{0AF980FF-E067-4463-B709-1F2E2493AC46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429000"/>
            <a:ext cx="1600200" cy="457200"/>
            <a:chOff x="4560" y="2160"/>
            <a:chExt cx="1008" cy="288"/>
          </a:xfrm>
        </p:grpSpPr>
        <p:sp>
          <p:nvSpPr>
            <p:cNvPr id="33923" name="Line 131">
              <a:extLst>
                <a:ext uri="{FF2B5EF4-FFF2-40B4-BE49-F238E27FC236}">
                  <a16:creationId xmlns:a16="http://schemas.microsoft.com/office/drawing/2014/main" id="{4A9A9279-5831-482C-83D0-3C147E659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9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Line 132">
              <a:extLst>
                <a:ext uri="{FF2B5EF4-FFF2-40B4-BE49-F238E27FC236}">
                  <a16:creationId xmlns:a16="http://schemas.microsoft.com/office/drawing/2014/main" id="{597397AC-CCCF-427D-BE73-E21D3EB80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30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Line 133">
              <a:extLst>
                <a:ext uri="{FF2B5EF4-FFF2-40B4-BE49-F238E27FC236}">
                  <a16:creationId xmlns:a16="http://schemas.microsoft.com/office/drawing/2014/main" id="{A5F62DCC-D139-4BFD-8C09-F327AB51A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41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" name="Line 134">
              <a:extLst>
                <a:ext uri="{FF2B5EF4-FFF2-40B4-BE49-F238E27FC236}">
                  <a16:creationId xmlns:a16="http://schemas.microsoft.com/office/drawing/2014/main" id="{F2D07155-0FD7-4426-A104-924EDE3A4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304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Line 135">
              <a:extLst>
                <a:ext uri="{FF2B5EF4-FFF2-40B4-BE49-F238E27FC236}">
                  <a16:creationId xmlns:a16="http://schemas.microsoft.com/office/drawing/2014/main" id="{D0F4FA71-7F41-4E22-86BB-F65DEFAE6F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Line 136">
              <a:extLst>
                <a:ext uri="{FF2B5EF4-FFF2-40B4-BE49-F238E27FC236}">
                  <a16:creationId xmlns:a16="http://schemas.microsoft.com/office/drawing/2014/main" id="{C109AB44-7E72-420A-8003-C8C457C05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Line 137">
              <a:extLst>
                <a:ext uri="{FF2B5EF4-FFF2-40B4-BE49-F238E27FC236}">
                  <a16:creationId xmlns:a16="http://schemas.microsoft.com/office/drawing/2014/main" id="{4F55C3CF-7F8E-42D3-AB64-DC85D439B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30" name="Group 138">
            <a:extLst>
              <a:ext uri="{FF2B5EF4-FFF2-40B4-BE49-F238E27FC236}">
                <a16:creationId xmlns:a16="http://schemas.microsoft.com/office/drawing/2014/main" id="{91AE1D41-DCA1-4CDD-96AC-582431E59DE8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4019550"/>
            <a:ext cx="1638300" cy="457200"/>
            <a:chOff x="4536" y="2532"/>
            <a:chExt cx="1032" cy="288"/>
          </a:xfrm>
        </p:grpSpPr>
        <p:sp>
          <p:nvSpPr>
            <p:cNvPr id="33931" name="Oval 139">
              <a:extLst>
                <a:ext uri="{FF2B5EF4-FFF2-40B4-BE49-F238E27FC236}">
                  <a16:creationId xmlns:a16="http://schemas.microsoft.com/office/drawing/2014/main" id="{E290AA6F-673A-4B2A-81C4-CAF29AB00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532"/>
              <a:ext cx="336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2" name="Line 140">
              <a:extLst>
                <a:ext uri="{FF2B5EF4-FFF2-40B4-BE49-F238E27FC236}">
                  <a16:creationId xmlns:a16="http://schemas.microsoft.com/office/drawing/2014/main" id="{0E62B53D-6C9A-4076-8C14-285CDD20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7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3" name="Line 141">
              <a:extLst>
                <a:ext uri="{FF2B5EF4-FFF2-40B4-BE49-F238E27FC236}">
                  <a16:creationId xmlns:a16="http://schemas.microsoft.com/office/drawing/2014/main" id="{31B955FB-F024-4FE9-BB5D-A776069AC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59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Line 142">
              <a:extLst>
                <a:ext uri="{FF2B5EF4-FFF2-40B4-BE49-F238E27FC236}">
                  <a16:creationId xmlns:a16="http://schemas.microsoft.com/office/drawing/2014/main" id="{74C53415-E66C-4112-9838-A55175E55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935" name="Oval 143">
            <a:extLst>
              <a:ext uri="{FF2B5EF4-FFF2-40B4-BE49-F238E27FC236}">
                <a16:creationId xmlns:a16="http://schemas.microsoft.com/office/drawing/2014/main" id="{B6EE3F61-C412-42CB-A647-5B5B8C120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0767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36" name="Oval 144">
            <a:extLst>
              <a:ext uri="{FF2B5EF4-FFF2-40B4-BE49-F238E27FC236}">
                <a16:creationId xmlns:a16="http://schemas.microsoft.com/office/drawing/2014/main" id="{983A6D1D-8C54-4F96-9E51-4629FC07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305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37" name="Oval 145">
            <a:extLst>
              <a:ext uri="{FF2B5EF4-FFF2-40B4-BE49-F238E27FC236}">
                <a16:creationId xmlns:a16="http://schemas.microsoft.com/office/drawing/2014/main" id="{D4ED65FE-8DD4-4B50-826F-2229A16C2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229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38" name="Line 146">
            <a:extLst>
              <a:ext uri="{FF2B5EF4-FFF2-40B4-BE49-F238E27FC236}">
                <a16:creationId xmlns:a16="http://schemas.microsoft.com/office/drawing/2014/main" id="{FE8D7302-0B09-4B15-82C1-C928A4DE6C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114800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939" name="Group 147">
            <a:extLst>
              <a:ext uri="{FF2B5EF4-FFF2-40B4-BE49-F238E27FC236}">
                <a16:creationId xmlns:a16="http://schemas.microsoft.com/office/drawing/2014/main" id="{A1B7AD38-B462-4A69-8B9A-8B129A5DFA4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648200"/>
            <a:ext cx="1104900" cy="177800"/>
            <a:chOff x="4704" y="2928"/>
            <a:chExt cx="696" cy="112"/>
          </a:xfrm>
        </p:grpSpPr>
        <p:sp>
          <p:nvSpPr>
            <p:cNvPr id="33940" name="Line 148">
              <a:extLst>
                <a:ext uri="{FF2B5EF4-FFF2-40B4-BE49-F238E27FC236}">
                  <a16:creationId xmlns:a16="http://schemas.microsoft.com/office/drawing/2014/main" id="{D3842055-E6E0-494F-B140-4B7886595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92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1" name="Freeform 149">
              <a:extLst>
                <a:ext uri="{FF2B5EF4-FFF2-40B4-BE49-F238E27FC236}">
                  <a16:creationId xmlns:a16="http://schemas.microsoft.com/office/drawing/2014/main" id="{764C3F01-F378-4923-A3C2-555766FC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2" name="Freeform 150">
              <a:extLst>
                <a:ext uri="{FF2B5EF4-FFF2-40B4-BE49-F238E27FC236}">
                  <a16:creationId xmlns:a16="http://schemas.microsoft.com/office/drawing/2014/main" id="{B16EA0A7-0647-4CF8-9750-E092ADED4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Freeform 151">
              <a:extLst>
                <a:ext uri="{FF2B5EF4-FFF2-40B4-BE49-F238E27FC236}">
                  <a16:creationId xmlns:a16="http://schemas.microsoft.com/office/drawing/2014/main" id="{1C759D40-052A-4C0D-882E-228029D2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4" name="Line 152">
              <a:extLst>
                <a:ext uri="{FF2B5EF4-FFF2-40B4-BE49-F238E27FC236}">
                  <a16:creationId xmlns:a16="http://schemas.microsoft.com/office/drawing/2014/main" id="{41A8796C-E7EB-404F-B2DC-E63BC3872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5" name="Line 153">
              <a:extLst>
                <a:ext uri="{FF2B5EF4-FFF2-40B4-BE49-F238E27FC236}">
                  <a16:creationId xmlns:a16="http://schemas.microsoft.com/office/drawing/2014/main" id="{AB0D5D2A-61B3-44FC-8794-A8F102133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8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946" name="Oval 154">
            <a:extLst>
              <a:ext uri="{FF2B5EF4-FFF2-40B4-BE49-F238E27FC236}">
                <a16:creationId xmlns:a16="http://schemas.microsoft.com/office/drawing/2014/main" id="{3253E800-BF36-4FFB-BE39-C9AA7C31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715000"/>
            <a:ext cx="381000" cy="304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47" name="Line 155">
            <a:extLst>
              <a:ext uri="{FF2B5EF4-FFF2-40B4-BE49-F238E27FC236}">
                <a16:creationId xmlns:a16="http://schemas.microsoft.com/office/drawing/2014/main" id="{55E8E518-0203-46DF-8173-D63043F8A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5867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48" name="AutoShape 156">
            <a:extLst>
              <a:ext uri="{FF2B5EF4-FFF2-40B4-BE49-F238E27FC236}">
                <a16:creationId xmlns:a16="http://schemas.microsoft.com/office/drawing/2014/main" id="{0D281779-1B30-46DD-B055-6904AE317DFC}"/>
              </a:ext>
            </a:extLst>
          </p:cNvPr>
          <p:cNvSpPr>
            <a:spLocks/>
          </p:cNvSpPr>
          <p:nvPr/>
        </p:nvSpPr>
        <p:spPr bwMode="auto">
          <a:xfrm>
            <a:off x="8382000" y="5715000"/>
            <a:ext cx="76200" cy="304800"/>
          </a:xfrm>
          <a:prstGeom prst="rightBracket">
            <a:avLst>
              <a:gd name="adj" fmla="val 3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949" name="Group 157">
            <a:extLst>
              <a:ext uri="{FF2B5EF4-FFF2-40B4-BE49-F238E27FC236}">
                <a16:creationId xmlns:a16="http://schemas.microsoft.com/office/drawing/2014/main" id="{83B0CCA0-3AF0-46B6-8CCA-6AF8E769FB68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257800"/>
            <a:ext cx="1168400" cy="228600"/>
            <a:chOff x="4704" y="3312"/>
            <a:chExt cx="736" cy="144"/>
          </a:xfrm>
        </p:grpSpPr>
        <p:sp>
          <p:nvSpPr>
            <p:cNvPr id="33950" name="Line 158">
              <a:extLst>
                <a:ext uri="{FF2B5EF4-FFF2-40B4-BE49-F238E27FC236}">
                  <a16:creationId xmlns:a16="http://schemas.microsoft.com/office/drawing/2014/main" id="{269E19BB-4D76-4A07-9964-5BCF82EF6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45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1" name="Line 159">
              <a:extLst>
                <a:ext uri="{FF2B5EF4-FFF2-40B4-BE49-F238E27FC236}">
                  <a16:creationId xmlns:a16="http://schemas.microsoft.com/office/drawing/2014/main" id="{70EA76C6-7F2F-44E5-860A-DBE724D31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3456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2" name="Line 160">
              <a:extLst>
                <a:ext uri="{FF2B5EF4-FFF2-40B4-BE49-F238E27FC236}">
                  <a16:creationId xmlns:a16="http://schemas.microsoft.com/office/drawing/2014/main" id="{62C09483-B099-483C-87C7-2EB8769AF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8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3" name="Line 161">
              <a:extLst>
                <a:ext uri="{FF2B5EF4-FFF2-40B4-BE49-F238E27FC236}">
                  <a16:creationId xmlns:a16="http://schemas.microsoft.com/office/drawing/2014/main" id="{64DD5FB3-776A-4A44-83A5-13304879E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6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4" name="Line 162">
              <a:extLst>
                <a:ext uri="{FF2B5EF4-FFF2-40B4-BE49-F238E27FC236}">
                  <a16:creationId xmlns:a16="http://schemas.microsoft.com/office/drawing/2014/main" id="{D8F362A7-75E3-45D3-A813-90FB9B343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AutoShape 163">
              <a:extLst>
                <a:ext uri="{FF2B5EF4-FFF2-40B4-BE49-F238E27FC236}">
                  <a16:creationId xmlns:a16="http://schemas.microsoft.com/office/drawing/2014/main" id="{4BA80CF7-3D1A-4BD6-A021-3E20C7C61E0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40" y="3216"/>
              <a:ext cx="48" cy="240"/>
            </a:xfrm>
            <a:prstGeom prst="rightBracket">
              <a:avLst>
                <a:gd name="adj" fmla="val 5622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956" name="Oval 164">
            <a:extLst>
              <a:ext uri="{FF2B5EF4-FFF2-40B4-BE49-F238E27FC236}">
                <a16:creationId xmlns:a16="http://schemas.microsoft.com/office/drawing/2014/main" id="{A5B9DF9B-DFF6-4C88-A0FE-95228EB61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57" name="Oval 165">
            <a:extLst>
              <a:ext uri="{FF2B5EF4-FFF2-40B4-BE49-F238E27FC236}">
                <a16:creationId xmlns:a16="http://schemas.microsoft.com/office/drawing/2014/main" id="{FED07D6B-C1BE-499E-9728-2A01EF0D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58" name="Rectangle 166">
            <a:extLst>
              <a:ext uri="{FF2B5EF4-FFF2-40B4-BE49-F238E27FC236}">
                <a16:creationId xmlns:a16="http://schemas.microsoft.com/office/drawing/2014/main" id="{990EF431-92BA-4B5B-AF42-77B744039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0013" y="7391400"/>
            <a:ext cx="685800" cy="15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959" name="Group 167">
            <a:extLst>
              <a:ext uri="{FF2B5EF4-FFF2-40B4-BE49-F238E27FC236}">
                <a16:creationId xmlns:a16="http://schemas.microsoft.com/office/drawing/2014/main" id="{897AEAB7-6096-4D8D-9450-A31005863BC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6248400"/>
            <a:ext cx="1447800" cy="304800"/>
            <a:chOff x="4512" y="3936"/>
            <a:chExt cx="912" cy="192"/>
          </a:xfrm>
        </p:grpSpPr>
        <p:sp>
          <p:nvSpPr>
            <p:cNvPr id="33960" name="Rectangle 168">
              <a:extLst>
                <a:ext uri="{FF2B5EF4-FFF2-40B4-BE49-F238E27FC236}">
                  <a16:creationId xmlns:a16="http://schemas.microsoft.com/office/drawing/2014/main" id="{1DD069F7-8FC4-46FC-A7A1-64A0E29B1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984"/>
              <a:ext cx="288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1" name="Line 169">
              <a:extLst>
                <a:ext uri="{FF2B5EF4-FFF2-40B4-BE49-F238E27FC236}">
                  <a16:creationId xmlns:a16="http://schemas.microsoft.com/office/drawing/2014/main" id="{9004EC45-F963-47D9-8F67-2D29DDF1B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2" y="403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2" name="Line 170">
              <a:extLst>
                <a:ext uri="{FF2B5EF4-FFF2-40B4-BE49-F238E27FC236}">
                  <a16:creationId xmlns:a16="http://schemas.microsoft.com/office/drawing/2014/main" id="{2D4DC39B-C921-4C9D-8072-9B01F12B1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403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3" name="AutoShape 171">
              <a:extLst>
                <a:ext uri="{FF2B5EF4-FFF2-40B4-BE49-F238E27FC236}">
                  <a16:creationId xmlns:a16="http://schemas.microsoft.com/office/drawing/2014/main" id="{2E5488A7-8CF7-4D93-AC7C-1A050285C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936"/>
              <a:ext cx="48" cy="192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964" name="Rectangle 172">
            <a:extLst>
              <a:ext uri="{FF2B5EF4-FFF2-40B4-BE49-F238E27FC236}">
                <a16:creationId xmlns:a16="http://schemas.microsoft.com/office/drawing/2014/main" id="{3EB2B054-BCF4-4C1C-9E44-7E4452824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34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/>
              <a:t>Nhoùm kí hieäu thieát bò ñieän</a:t>
            </a:r>
            <a:r>
              <a:rPr lang="en-US" altLang="en-US" sz="3600">
                <a:hlinkClick r:id="rId2" action="ppaction://hlinksldjump"/>
              </a:rPr>
              <a:t>.</a:t>
            </a:r>
            <a:endParaRPr lang="en-US" altLang="en-US" sz="3600"/>
          </a:p>
        </p:txBody>
      </p:sp>
      <p:sp>
        <p:nvSpPr>
          <p:cNvPr id="33981" name="Text Box 189">
            <a:extLst>
              <a:ext uri="{FF2B5EF4-FFF2-40B4-BE49-F238E27FC236}">
                <a16:creationId xmlns:a16="http://schemas.microsoft.com/office/drawing/2014/main" id="{E53254FC-FEA2-4F7D-84CB-33BA77DD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82" name="Text Box 190">
            <a:extLst>
              <a:ext uri="{FF2B5EF4-FFF2-40B4-BE49-F238E27FC236}">
                <a16:creationId xmlns:a16="http://schemas.microsoft.com/office/drawing/2014/main" id="{25F01617-94D7-4953-B95C-D31BC418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83" name="Text Box 191">
            <a:extLst>
              <a:ext uri="{FF2B5EF4-FFF2-40B4-BE49-F238E27FC236}">
                <a16:creationId xmlns:a16="http://schemas.microsoft.com/office/drawing/2014/main" id="{783D15B8-B7E2-4A0C-BC89-A8BCB0A1C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84" name="Text Box 192">
            <a:extLst>
              <a:ext uri="{FF2B5EF4-FFF2-40B4-BE49-F238E27FC236}">
                <a16:creationId xmlns:a16="http://schemas.microsoft.com/office/drawing/2014/main" id="{EA2C1DB6-4D57-4A51-BCAB-03E372BB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038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85" name="Text Box 193">
            <a:extLst>
              <a:ext uri="{FF2B5EF4-FFF2-40B4-BE49-F238E27FC236}">
                <a16:creationId xmlns:a16="http://schemas.microsoft.com/office/drawing/2014/main" id="{9AFFFC59-5460-4A8B-A7C4-065B9C0CF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572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86" name="Text Box 194">
            <a:extLst>
              <a:ext uri="{FF2B5EF4-FFF2-40B4-BE49-F238E27FC236}">
                <a16:creationId xmlns:a16="http://schemas.microsoft.com/office/drawing/2014/main" id="{F79D7E40-BDD1-4CCA-90EC-66677120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562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987" name="Text Box 195">
            <a:extLst>
              <a:ext uri="{FF2B5EF4-FFF2-40B4-BE49-F238E27FC236}">
                <a16:creationId xmlns:a16="http://schemas.microsoft.com/office/drawing/2014/main" id="{09765122-8921-4823-8D7A-D2B565BFF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172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8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9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87"/>
                  </p:tgtEl>
                </p:cond>
              </p:nextCondLst>
            </p:seq>
          </p:childTnLst>
        </p:cTn>
      </p:par>
    </p:tnLst>
    <p:bldLst>
      <p:bldP spid="33965" grpId="0" animBg="1"/>
      <p:bldP spid="33966" grpId="0" animBg="1"/>
      <p:bldP spid="33967" grpId="0" animBg="1"/>
      <p:bldP spid="33977" grpId="0" animBg="1"/>
      <p:bldP spid="33978" grpId="0" animBg="1"/>
      <p:bldP spid="33979" grpId="0" animBg="1"/>
      <p:bldP spid="339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2" name="Text Box 176">
            <a:extLst>
              <a:ext uri="{FF2B5EF4-FFF2-40B4-BE49-F238E27FC236}">
                <a16:creationId xmlns:a16="http://schemas.microsoft.com/office/drawing/2014/main" id="{E9D8859B-E23D-4DA3-944B-5C4BB1E1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05400"/>
            <a:ext cx="1676400" cy="3667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993" name="Text Box 177">
            <a:extLst>
              <a:ext uri="{FF2B5EF4-FFF2-40B4-BE49-F238E27FC236}">
                <a16:creationId xmlns:a16="http://schemas.microsoft.com/office/drawing/2014/main" id="{40C9E449-07DF-4F0B-98B0-CC4E56B0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653088"/>
            <a:ext cx="1676400" cy="36671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994" name="Text Box 178">
            <a:extLst>
              <a:ext uri="{FF2B5EF4-FFF2-40B4-BE49-F238E27FC236}">
                <a16:creationId xmlns:a16="http://schemas.microsoft.com/office/drawing/2014/main" id="{4AFBF3B1-D0AD-458E-873C-DB9EE463B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1676400" cy="3667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995" name="Text Box 179">
            <a:extLst>
              <a:ext uri="{FF2B5EF4-FFF2-40B4-BE49-F238E27FC236}">
                <a16:creationId xmlns:a16="http://schemas.microsoft.com/office/drawing/2014/main" id="{21A9C6F2-ADEF-4C86-ABFD-CB853B953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119688"/>
            <a:ext cx="1676400" cy="36671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989" name="Text Box 173">
            <a:extLst>
              <a:ext uri="{FF2B5EF4-FFF2-40B4-BE49-F238E27FC236}">
                <a16:creationId xmlns:a16="http://schemas.microsoft.com/office/drawing/2014/main" id="{4DCC6571-6EBC-447C-B3AE-EC6CD93B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052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990" name="Text Box 174">
            <a:extLst>
              <a:ext uri="{FF2B5EF4-FFF2-40B4-BE49-F238E27FC236}">
                <a16:creationId xmlns:a16="http://schemas.microsoft.com/office/drawing/2014/main" id="{8EB102F7-E4D9-421D-B89C-4ECA2500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0386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991" name="Text Box 175">
            <a:extLst>
              <a:ext uri="{FF2B5EF4-FFF2-40B4-BE49-F238E27FC236}">
                <a16:creationId xmlns:a16="http://schemas.microsoft.com/office/drawing/2014/main" id="{B2DF226C-3873-44F1-82F0-229852C46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10088"/>
            <a:ext cx="1676400" cy="366712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001" name="Text Box 185">
            <a:extLst>
              <a:ext uri="{FF2B5EF4-FFF2-40B4-BE49-F238E27FC236}">
                <a16:creationId xmlns:a16="http://schemas.microsoft.com/office/drawing/2014/main" id="{7AA12038-4F02-4E01-90CC-028132075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0386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002" name="Text Box 186">
            <a:extLst>
              <a:ext uri="{FF2B5EF4-FFF2-40B4-BE49-F238E27FC236}">
                <a16:creationId xmlns:a16="http://schemas.microsoft.com/office/drawing/2014/main" id="{9CCB1880-4E17-4428-8F30-70F8AE7B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003" name="Text Box 187">
            <a:extLst>
              <a:ext uri="{FF2B5EF4-FFF2-40B4-BE49-F238E27FC236}">
                <a16:creationId xmlns:a16="http://schemas.microsoft.com/office/drawing/2014/main" id="{EBD81D02-8D93-4EB0-AE6F-EE285DC49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6388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004" name="Text Box 188">
            <a:extLst>
              <a:ext uri="{FF2B5EF4-FFF2-40B4-BE49-F238E27FC236}">
                <a16:creationId xmlns:a16="http://schemas.microsoft.com/office/drawing/2014/main" id="{CDE08FEE-52DE-49D7-B5B1-DE4351D47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1676400" cy="366713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DB57CEAD-8BBA-4424-A047-023622950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1D082B7C-C540-4959-9FEE-38ACE87F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362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57718813-4234-484A-B38D-EC04BF249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526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34821" name="Group 5">
            <a:extLst>
              <a:ext uri="{FF2B5EF4-FFF2-40B4-BE49-F238E27FC236}">
                <a16:creationId xmlns:a16="http://schemas.microsoft.com/office/drawing/2014/main" id="{355E9CD0-3B04-44B9-A76E-B6634C15453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609600"/>
          <a:ext cx="8915400" cy="6078223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90010946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826415972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648374828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192833715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gọi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Ký hiệu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83656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1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562719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xoay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trung tính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584403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duơng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chéo nhau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97991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âm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nối nhau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97155"/>
                  </a:ext>
                </a:extLst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dao 2 cực; 3 cực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Mạch điện 3 dây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152782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thường (2 cực)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3 cực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82004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chì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Chấn lưu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034207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Huỳnh quang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Chuông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59962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sợi đốt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104108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Quạt trần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Ổ điện và phích cắm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816977"/>
                  </a:ext>
                </a:extLst>
              </a:tr>
            </a:tbl>
          </a:graphicData>
        </a:graphic>
      </p:graphicFrame>
      <p:sp>
        <p:nvSpPr>
          <p:cNvPr id="34883" name="Text Box 67">
            <a:extLst>
              <a:ext uri="{FF2B5EF4-FFF2-40B4-BE49-F238E27FC236}">
                <a16:creationId xmlns:a16="http://schemas.microsoft.com/office/drawing/2014/main" id="{E56FE257-ABAD-4577-A340-5FF70F231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19200"/>
            <a:ext cx="16764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84" name="Line 68">
            <a:extLst>
              <a:ext uri="{FF2B5EF4-FFF2-40B4-BE49-F238E27FC236}">
                <a16:creationId xmlns:a16="http://schemas.microsoft.com/office/drawing/2014/main" id="{222C0CF0-B647-4133-8511-39BB913E0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447800"/>
            <a:ext cx="5334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85" name="Group 69">
            <a:extLst>
              <a:ext uri="{FF2B5EF4-FFF2-40B4-BE49-F238E27FC236}">
                <a16:creationId xmlns:a16="http://schemas.microsoft.com/office/drawing/2014/main" id="{2AA6FC96-F29D-4FDD-9359-8470031A1734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432175"/>
            <a:ext cx="1447800" cy="530225"/>
            <a:chOff x="1776" y="2162"/>
            <a:chExt cx="912" cy="334"/>
          </a:xfrm>
        </p:grpSpPr>
        <p:sp>
          <p:nvSpPr>
            <p:cNvPr id="34886" name="Line 70">
              <a:extLst>
                <a:ext uri="{FF2B5EF4-FFF2-40B4-BE49-F238E27FC236}">
                  <a16:creationId xmlns:a16="http://schemas.microsoft.com/office/drawing/2014/main" id="{61733CBC-0BA3-42E8-8EFE-AA7B04789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256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Line 71">
              <a:extLst>
                <a:ext uri="{FF2B5EF4-FFF2-40B4-BE49-F238E27FC236}">
                  <a16:creationId xmlns:a16="http://schemas.microsoft.com/office/drawing/2014/main" id="{F5A2EFC7-B458-4C30-9E67-F49C1BF08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5" y="2337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Line 72">
              <a:extLst>
                <a:ext uri="{FF2B5EF4-FFF2-40B4-BE49-F238E27FC236}">
                  <a16:creationId xmlns:a16="http://schemas.microsoft.com/office/drawing/2014/main" id="{CBD62B83-7E54-462F-B54A-5C88D4EBF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1" y="2400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Line 73">
              <a:extLst>
                <a:ext uri="{FF2B5EF4-FFF2-40B4-BE49-F238E27FC236}">
                  <a16:creationId xmlns:a16="http://schemas.microsoft.com/office/drawing/2014/main" id="{AACE73A0-D100-4900-A321-ED534DECB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08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Line 74">
              <a:extLst>
                <a:ext uri="{FF2B5EF4-FFF2-40B4-BE49-F238E27FC236}">
                  <a16:creationId xmlns:a16="http://schemas.microsoft.com/office/drawing/2014/main" id="{DB4E5F5A-C389-4222-9C9C-1DA7C20F0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304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Oval 75">
              <a:extLst>
                <a:ext uri="{FF2B5EF4-FFF2-40B4-BE49-F238E27FC236}">
                  <a16:creationId xmlns:a16="http://schemas.microsoft.com/office/drawing/2014/main" id="{A7E02B8F-D9F0-46CE-8380-FEF6977A7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7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Oval 76">
              <a:extLst>
                <a:ext uri="{FF2B5EF4-FFF2-40B4-BE49-F238E27FC236}">
                  <a16:creationId xmlns:a16="http://schemas.microsoft.com/office/drawing/2014/main" id="{103ABDFE-779F-447D-AA49-1E05F65BA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246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Oval 77">
              <a:extLst>
                <a:ext uri="{FF2B5EF4-FFF2-40B4-BE49-F238E27FC236}">
                  <a16:creationId xmlns:a16="http://schemas.microsoft.com/office/drawing/2014/main" id="{4A672CAD-A55D-4658-92E0-00B1F326E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94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Oval 78">
              <a:extLst>
                <a:ext uri="{FF2B5EF4-FFF2-40B4-BE49-F238E27FC236}">
                  <a16:creationId xmlns:a16="http://schemas.microsoft.com/office/drawing/2014/main" id="{E9883A63-8626-4C5D-9A96-008B2DD3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47"/>
              <a:ext cx="17" cy="1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95" name="Group 79">
              <a:extLst>
                <a:ext uri="{FF2B5EF4-FFF2-40B4-BE49-F238E27FC236}">
                  <a16:creationId xmlns:a16="http://schemas.microsoft.com/office/drawing/2014/main" id="{384B51C1-D260-407D-AFCC-2307AE3B7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162"/>
              <a:ext cx="912" cy="334"/>
              <a:chOff x="1776" y="2162"/>
              <a:chExt cx="912" cy="334"/>
            </a:xfrm>
          </p:grpSpPr>
          <p:sp>
            <p:nvSpPr>
              <p:cNvPr id="34896" name="Line 80">
                <a:extLst>
                  <a:ext uri="{FF2B5EF4-FFF2-40B4-BE49-F238E27FC236}">
                    <a16:creationId xmlns:a16="http://schemas.microsoft.com/office/drawing/2014/main" id="{91B211F9-47ED-4976-A1EC-F22CBFF47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7" name="Line 81">
                <a:extLst>
                  <a:ext uri="{FF2B5EF4-FFF2-40B4-BE49-F238E27FC236}">
                    <a16:creationId xmlns:a16="http://schemas.microsoft.com/office/drawing/2014/main" id="{34BDBE8B-DF71-41B7-B4A7-840379416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38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8" name="Line 82">
                <a:extLst>
                  <a:ext uri="{FF2B5EF4-FFF2-40B4-BE49-F238E27FC236}">
                    <a16:creationId xmlns:a16="http://schemas.microsoft.com/office/drawing/2014/main" id="{A0B47931-0AA2-47FC-B50B-C82C6DEBA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9" name="Line 83">
                <a:extLst>
                  <a:ext uri="{FF2B5EF4-FFF2-40B4-BE49-F238E27FC236}">
                    <a16:creationId xmlns:a16="http://schemas.microsoft.com/office/drawing/2014/main" id="{0528FA5A-750D-4CB0-95AC-F321D7E29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3" y="2385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0" name="Line 84">
                <a:extLst>
                  <a:ext uri="{FF2B5EF4-FFF2-40B4-BE49-F238E27FC236}">
                    <a16:creationId xmlns:a16="http://schemas.microsoft.com/office/drawing/2014/main" id="{F7A0BF4E-858E-4F75-8BE4-0C2961256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1" name="Line 85">
                <a:extLst>
                  <a:ext uri="{FF2B5EF4-FFF2-40B4-BE49-F238E27FC236}">
                    <a16:creationId xmlns:a16="http://schemas.microsoft.com/office/drawing/2014/main" id="{7D1D1116-01AC-49C0-BAF9-D408C9E88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2" name="Line 86">
                <a:extLst>
                  <a:ext uri="{FF2B5EF4-FFF2-40B4-BE49-F238E27FC236}">
                    <a16:creationId xmlns:a16="http://schemas.microsoft.com/office/drawing/2014/main" id="{405B79AA-88C5-4B11-9CF7-5A365AF58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3" name="Line 87">
                <a:extLst>
                  <a:ext uri="{FF2B5EF4-FFF2-40B4-BE49-F238E27FC236}">
                    <a16:creationId xmlns:a16="http://schemas.microsoft.com/office/drawing/2014/main" id="{E00B5065-108D-4BA6-B640-BE49EFCB0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4" name="Line 88">
                <a:extLst>
                  <a:ext uri="{FF2B5EF4-FFF2-40B4-BE49-F238E27FC236}">
                    <a16:creationId xmlns:a16="http://schemas.microsoft.com/office/drawing/2014/main" id="{36D6C290-FFCD-4119-B3E8-AD69EFB8B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5" name="Line 89">
                <a:extLst>
                  <a:ext uri="{FF2B5EF4-FFF2-40B4-BE49-F238E27FC236}">
                    <a16:creationId xmlns:a16="http://schemas.microsoft.com/office/drawing/2014/main" id="{9D1326F9-9567-420C-ACEC-83417784B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6" name="Line 90">
                <a:extLst>
                  <a:ext uri="{FF2B5EF4-FFF2-40B4-BE49-F238E27FC236}">
                    <a16:creationId xmlns:a16="http://schemas.microsoft.com/office/drawing/2014/main" id="{15130F2C-2A25-4ED8-B2AE-B8AEE839D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7" name="Line 91">
                <a:extLst>
                  <a:ext uri="{FF2B5EF4-FFF2-40B4-BE49-F238E27FC236}">
                    <a16:creationId xmlns:a16="http://schemas.microsoft.com/office/drawing/2014/main" id="{18DC6165-5AFE-4AC4-9AC6-5B370442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62"/>
                <a:ext cx="0" cy="3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8" name="Oval 92">
                <a:extLst>
                  <a:ext uri="{FF2B5EF4-FFF2-40B4-BE49-F238E27FC236}">
                    <a16:creationId xmlns:a16="http://schemas.microsoft.com/office/drawing/2014/main" id="{6A58F869-8581-4EFF-810E-3882930D0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37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9" name="Oval 93">
                <a:extLst>
                  <a:ext uri="{FF2B5EF4-FFF2-40B4-BE49-F238E27FC236}">
                    <a16:creationId xmlns:a16="http://schemas.microsoft.com/office/drawing/2014/main" id="{65889609-DDF4-4F2D-852E-C3921D7D3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2299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0" name="Oval 94">
                <a:extLst>
                  <a:ext uri="{FF2B5EF4-FFF2-40B4-BE49-F238E27FC236}">
                    <a16:creationId xmlns:a16="http://schemas.microsoft.com/office/drawing/2014/main" id="{2C9240FD-DB10-43CF-9542-CF0DF8952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1" name="Oval 95">
                <a:extLst>
                  <a:ext uri="{FF2B5EF4-FFF2-40B4-BE49-F238E27FC236}">
                    <a16:creationId xmlns:a16="http://schemas.microsoft.com/office/drawing/2014/main" id="{1B9DEA39-8ADF-4121-A994-A65A5A74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2438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2" name="Oval 96">
                <a:extLst>
                  <a:ext uri="{FF2B5EF4-FFF2-40B4-BE49-F238E27FC236}">
                    <a16:creationId xmlns:a16="http://schemas.microsoft.com/office/drawing/2014/main" id="{53E1F43D-9537-41F4-BDA8-F5A27984F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2246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3" name="Oval 97">
                <a:extLst>
                  <a:ext uri="{FF2B5EF4-FFF2-40B4-BE49-F238E27FC236}">
                    <a16:creationId xmlns:a16="http://schemas.microsoft.com/office/drawing/2014/main" id="{A0DEBFCC-6B89-40AD-BE38-0A20CB77C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2345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14" name="Group 98">
            <a:extLst>
              <a:ext uri="{FF2B5EF4-FFF2-40B4-BE49-F238E27FC236}">
                <a16:creationId xmlns:a16="http://schemas.microsoft.com/office/drawing/2014/main" id="{C18E4907-4DA6-4D8C-B79E-354879492378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4038600"/>
            <a:ext cx="96837" cy="381000"/>
            <a:chOff x="2185" y="2544"/>
            <a:chExt cx="61" cy="240"/>
          </a:xfrm>
        </p:grpSpPr>
        <p:sp>
          <p:nvSpPr>
            <p:cNvPr id="34915" name="Line 99">
              <a:extLst>
                <a:ext uri="{FF2B5EF4-FFF2-40B4-BE49-F238E27FC236}">
                  <a16:creationId xmlns:a16="http://schemas.microsoft.com/office/drawing/2014/main" id="{1971B2FA-E95F-4527-A11D-2DB9632BD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640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16" name="Group 100">
              <a:extLst>
                <a:ext uri="{FF2B5EF4-FFF2-40B4-BE49-F238E27FC236}">
                  <a16:creationId xmlns:a16="http://schemas.microsoft.com/office/drawing/2014/main" id="{92437276-3369-4A21-9343-87799C575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9" y="2544"/>
              <a:ext cx="17" cy="240"/>
              <a:chOff x="2229" y="2544"/>
              <a:chExt cx="17" cy="240"/>
            </a:xfrm>
          </p:grpSpPr>
          <p:sp>
            <p:nvSpPr>
              <p:cNvPr id="34917" name="Line 101">
                <a:extLst>
                  <a:ext uri="{FF2B5EF4-FFF2-40B4-BE49-F238E27FC236}">
                    <a16:creationId xmlns:a16="http://schemas.microsoft.com/office/drawing/2014/main" id="{D6BBBADD-67EC-4261-84DB-AAC63661A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8" name="Line 102">
                <a:extLst>
                  <a:ext uri="{FF2B5EF4-FFF2-40B4-BE49-F238E27FC236}">
                    <a16:creationId xmlns:a16="http://schemas.microsoft.com/office/drawing/2014/main" id="{19B18BB0-EADC-419B-A008-F281BDB13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54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9" name="Oval 103">
                <a:extLst>
                  <a:ext uri="{FF2B5EF4-FFF2-40B4-BE49-F238E27FC236}">
                    <a16:creationId xmlns:a16="http://schemas.microsoft.com/office/drawing/2014/main" id="{3132DDC8-FD10-4223-9E3F-399AFCC12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83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" name="Oval 104">
                <a:extLst>
                  <a:ext uri="{FF2B5EF4-FFF2-40B4-BE49-F238E27FC236}">
                    <a16:creationId xmlns:a16="http://schemas.microsoft.com/office/drawing/2014/main" id="{43D35B9A-4FEA-4CD7-B13F-176FB4B9B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640"/>
                <a:ext cx="17" cy="1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" name="Group 105">
            <a:extLst>
              <a:ext uri="{FF2B5EF4-FFF2-40B4-BE49-F238E27FC236}">
                <a16:creationId xmlns:a16="http://schemas.microsoft.com/office/drawing/2014/main" id="{D16844F9-B1DC-4897-9C8F-F56EE3F6660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724400"/>
            <a:ext cx="1371600" cy="152400"/>
            <a:chOff x="1824" y="2976"/>
            <a:chExt cx="864" cy="96"/>
          </a:xfrm>
        </p:grpSpPr>
        <p:sp>
          <p:nvSpPr>
            <p:cNvPr id="34922" name="Rectangle 106">
              <a:extLst>
                <a:ext uri="{FF2B5EF4-FFF2-40B4-BE49-F238E27FC236}">
                  <a16:creationId xmlns:a16="http://schemas.microsoft.com/office/drawing/2014/main" id="{7C032788-AAD7-449E-88B4-30AF8FE71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76"/>
              <a:ext cx="432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3" name="Line 107">
              <a:extLst>
                <a:ext uri="{FF2B5EF4-FFF2-40B4-BE49-F238E27FC236}">
                  <a16:creationId xmlns:a16="http://schemas.microsoft.com/office/drawing/2014/main" id="{D8591B46-648C-47DD-96D2-47200A54F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024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924" name="Group 108">
            <a:extLst>
              <a:ext uri="{FF2B5EF4-FFF2-40B4-BE49-F238E27FC236}">
                <a16:creationId xmlns:a16="http://schemas.microsoft.com/office/drawing/2014/main" id="{4464D377-210C-43E6-8255-D90E8B1D630C}"/>
              </a:ext>
            </a:extLst>
          </p:cNvPr>
          <p:cNvGrpSpPr>
            <a:grpSpLocks/>
          </p:cNvGrpSpPr>
          <p:nvPr/>
        </p:nvGrpSpPr>
        <p:grpSpPr bwMode="auto">
          <a:xfrm>
            <a:off x="2795588" y="5257800"/>
            <a:ext cx="1516062" cy="152400"/>
            <a:chOff x="1761" y="3312"/>
            <a:chExt cx="955" cy="96"/>
          </a:xfrm>
        </p:grpSpPr>
        <p:sp>
          <p:nvSpPr>
            <p:cNvPr id="34925" name="AutoShape 109">
              <a:extLst>
                <a:ext uri="{FF2B5EF4-FFF2-40B4-BE49-F238E27FC236}">
                  <a16:creationId xmlns:a16="http://schemas.microsoft.com/office/drawing/2014/main" id="{160EBCA2-632E-4279-8719-78BDEBB47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312"/>
              <a:ext cx="480" cy="96"/>
            </a:xfrm>
            <a:prstGeom prst="flowChartTerminator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6" name="Line 110">
              <a:extLst>
                <a:ext uri="{FF2B5EF4-FFF2-40B4-BE49-F238E27FC236}">
                  <a16:creationId xmlns:a16="http://schemas.microsoft.com/office/drawing/2014/main" id="{7EEB3537-31A8-44E1-A8D5-203272393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1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111">
              <a:extLst>
                <a:ext uri="{FF2B5EF4-FFF2-40B4-BE49-F238E27FC236}">
                  <a16:creationId xmlns:a16="http://schemas.microsoft.com/office/drawing/2014/main" id="{69C72E36-D0BF-4804-BD0E-2DDC02C95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8" name="Line 112">
              <a:extLst>
                <a:ext uri="{FF2B5EF4-FFF2-40B4-BE49-F238E27FC236}">
                  <a16:creationId xmlns:a16="http://schemas.microsoft.com/office/drawing/2014/main" id="{B067097F-DABB-4936-BF36-AC322CACA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3337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9" name="Line 113">
              <a:extLst>
                <a:ext uri="{FF2B5EF4-FFF2-40B4-BE49-F238E27FC236}">
                  <a16:creationId xmlns:a16="http://schemas.microsoft.com/office/drawing/2014/main" id="{6B6774E2-FBA5-4BD3-A54D-FA332C1A4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3332"/>
              <a:ext cx="14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930" name="Group 114">
            <a:extLst>
              <a:ext uri="{FF2B5EF4-FFF2-40B4-BE49-F238E27FC236}">
                <a16:creationId xmlns:a16="http://schemas.microsoft.com/office/drawing/2014/main" id="{3FBD930F-97D2-45B2-9446-7D538190597C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715000"/>
            <a:ext cx="1219200" cy="304800"/>
            <a:chOff x="1824" y="3600"/>
            <a:chExt cx="768" cy="192"/>
          </a:xfrm>
        </p:grpSpPr>
        <p:sp>
          <p:nvSpPr>
            <p:cNvPr id="34931" name="AutoShape 115">
              <a:extLst>
                <a:ext uri="{FF2B5EF4-FFF2-40B4-BE49-F238E27FC236}">
                  <a16:creationId xmlns:a16="http://schemas.microsoft.com/office/drawing/2014/main" id="{3299743F-AEA8-4EB1-862D-283E0EF68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600"/>
              <a:ext cx="288" cy="192"/>
            </a:xfrm>
            <a:prstGeom prst="flowChartSummingJunction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2" name="Line 116">
              <a:extLst>
                <a:ext uri="{FF2B5EF4-FFF2-40B4-BE49-F238E27FC236}">
                  <a16:creationId xmlns:a16="http://schemas.microsoft.com/office/drawing/2014/main" id="{A29F6A53-6089-4E2C-B23E-1AFBAA005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3" name="Line 117">
              <a:extLst>
                <a:ext uri="{FF2B5EF4-FFF2-40B4-BE49-F238E27FC236}">
                  <a16:creationId xmlns:a16="http://schemas.microsoft.com/office/drawing/2014/main" id="{5AED3346-0997-4FAC-B338-5BB54B3E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696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934" name="Group 118">
            <a:extLst>
              <a:ext uri="{FF2B5EF4-FFF2-40B4-BE49-F238E27FC236}">
                <a16:creationId xmlns:a16="http://schemas.microsoft.com/office/drawing/2014/main" id="{13937712-BB82-4841-BDF8-614BBDB48C6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6324600"/>
            <a:ext cx="609600" cy="152400"/>
            <a:chOff x="2016" y="3984"/>
            <a:chExt cx="384" cy="96"/>
          </a:xfrm>
        </p:grpSpPr>
        <p:sp>
          <p:nvSpPr>
            <p:cNvPr id="34935" name="AutoShape 119">
              <a:extLst>
                <a:ext uri="{FF2B5EF4-FFF2-40B4-BE49-F238E27FC236}">
                  <a16:creationId xmlns:a16="http://schemas.microsoft.com/office/drawing/2014/main" id="{DEAF7F59-E2E7-43DD-B7BB-B2F8BE9E0C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60" y="3840"/>
              <a:ext cx="96" cy="384"/>
            </a:xfrm>
            <a:prstGeom prst="flowChartCollat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6" name="Oval 120">
              <a:extLst>
                <a:ext uri="{FF2B5EF4-FFF2-40B4-BE49-F238E27FC236}">
                  <a16:creationId xmlns:a16="http://schemas.microsoft.com/office/drawing/2014/main" id="{F9E7004B-F57E-4720-B948-BC7F4316D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4009"/>
              <a:ext cx="40" cy="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37" name="Line 121">
            <a:extLst>
              <a:ext uri="{FF2B5EF4-FFF2-40B4-BE49-F238E27FC236}">
                <a16:creationId xmlns:a16="http://schemas.microsoft.com/office/drawing/2014/main" id="{10F6D507-7311-470E-BB7F-9E2B809CB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4478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38" name="Line 122">
            <a:extLst>
              <a:ext uri="{FF2B5EF4-FFF2-40B4-BE49-F238E27FC236}">
                <a16:creationId xmlns:a16="http://schemas.microsoft.com/office/drawing/2014/main" id="{833EBD0A-7E3F-4C32-8D92-DD4153E63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9812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39" name="Line 123">
            <a:extLst>
              <a:ext uri="{FF2B5EF4-FFF2-40B4-BE49-F238E27FC236}">
                <a16:creationId xmlns:a16="http://schemas.microsoft.com/office/drawing/2014/main" id="{4E685B5B-9709-45D5-8B54-D3472E28C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25527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40" name="Line 124">
            <a:extLst>
              <a:ext uri="{FF2B5EF4-FFF2-40B4-BE49-F238E27FC236}">
                <a16:creationId xmlns:a16="http://schemas.microsoft.com/office/drawing/2014/main" id="{DBD941C0-1B50-40C0-BDF8-F0D7813E0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30505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41" name="Line 125">
            <a:extLst>
              <a:ext uri="{FF2B5EF4-FFF2-40B4-BE49-F238E27FC236}">
                <a16:creationId xmlns:a16="http://schemas.microsoft.com/office/drawing/2014/main" id="{B6E93944-7F75-4EEE-A30A-B6022EDA2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895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942" name="Group 126">
            <a:extLst>
              <a:ext uri="{FF2B5EF4-FFF2-40B4-BE49-F238E27FC236}">
                <a16:creationId xmlns:a16="http://schemas.microsoft.com/office/drawing/2014/main" id="{36F9E4B5-4929-42C8-911B-BD30E6F5479D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2857500"/>
            <a:ext cx="1295400" cy="457200"/>
            <a:chOff x="4740" y="1800"/>
            <a:chExt cx="816" cy="288"/>
          </a:xfrm>
        </p:grpSpPr>
        <p:sp>
          <p:nvSpPr>
            <p:cNvPr id="34943" name="Line 127">
              <a:extLst>
                <a:ext uri="{FF2B5EF4-FFF2-40B4-BE49-F238E27FC236}">
                  <a16:creationId xmlns:a16="http://schemas.microsoft.com/office/drawing/2014/main" id="{F8C894AF-7A52-4CDA-A7AC-7A1FF355E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956"/>
              <a:ext cx="81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4" name="Line 128">
              <a:extLst>
                <a:ext uri="{FF2B5EF4-FFF2-40B4-BE49-F238E27FC236}">
                  <a16:creationId xmlns:a16="http://schemas.microsoft.com/office/drawing/2014/main" id="{1A05D7C2-D5B9-4A63-B31D-9AAC32472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80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45" name="Oval 129">
            <a:extLst>
              <a:ext uri="{FF2B5EF4-FFF2-40B4-BE49-F238E27FC236}">
                <a16:creationId xmlns:a16="http://schemas.microsoft.com/office/drawing/2014/main" id="{F863A653-BD0C-46CB-80FD-4DCABA30F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3086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46" name="Group 130">
            <a:extLst>
              <a:ext uri="{FF2B5EF4-FFF2-40B4-BE49-F238E27FC236}">
                <a16:creationId xmlns:a16="http://schemas.microsoft.com/office/drawing/2014/main" id="{7EB490BB-82F1-44DB-B6DA-D02D5A747C1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429000"/>
            <a:ext cx="1600200" cy="457200"/>
            <a:chOff x="4560" y="2160"/>
            <a:chExt cx="1008" cy="288"/>
          </a:xfrm>
        </p:grpSpPr>
        <p:sp>
          <p:nvSpPr>
            <p:cNvPr id="34947" name="Line 131">
              <a:extLst>
                <a:ext uri="{FF2B5EF4-FFF2-40B4-BE49-F238E27FC236}">
                  <a16:creationId xmlns:a16="http://schemas.microsoft.com/office/drawing/2014/main" id="{F292F2C6-FA86-4B7A-A3D7-B67466E7E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9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8" name="Line 132">
              <a:extLst>
                <a:ext uri="{FF2B5EF4-FFF2-40B4-BE49-F238E27FC236}">
                  <a16:creationId xmlns:a16="http://schemas.microsoft.com/office/drawing/2014/main" id="{A86574BB-73BF-4839-B634-3A87FCA85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30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9" name="Line 133">
              <a:extLst>
                <a:ext uri="{FF2B5EF4-FFF2-40B4-BE49-F238E27FC236}">
                  <a16:creationId xmlns:a16="http://schemas.microsoft.com/office/drawing/2014/main" id="{BBAC8DC6-2841-4BA2-A468-2DC56FE7A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41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0" name="Line 134">
              <a:extLst>
                <a:ext uri="{FF2B5EF4-FFF2-40B4-BE49-F238E27FC236}">
                  <a16:creationId xmlns:a16="http://schemas.microsoft.com/office/drawing/2014/main" id="{10960ED0-EBC4-4D4E-B1D8-BB61A0B5F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304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1" name="Line 135">
              <a:extLst>
                <a:ext uri="{FF2B5EF4-FFF2-40B4-BE49-F238E27FC236}">
                  <a16:creationId xmlns:a16="http://schemas.microsoft.com/office/drawing/2014/main" id="{B2308291-1516-4570-B08D-A87CC5616A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2" name="Line 136">
              <a:extLst>
                <a:ext uri="{FF2B5EF4-FFF2-40B4-BE49-F238E27FC236}">
                  <a16:creationId xmlns:a16="http://schemas.microsoft.com/office/drawing/2014/main" id="{712570AB-59CE-4741-89F2-A6976A8B4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3" name="Line 137">
              <a:extLst>
                <a:ext uri="{FF2B5EF4-FFF2-40B4-BE49-F238E27FC236}">
                  <a16:creationId xmlns:a16="http://schemas.microsoft.com/office/drawing/2014/main" id="{1DE5B9D3-0A86-4713-83F1-7E809549E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2160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954" name="Group 138">
            <a:extLst>
              <a:ext uri="{FF2B5EF4-FFF2-40B4-BE49-F238E27FC236}">
                <a16:creationId xmlns:a16="http://schemas.microsoft.com/office/drawing/2014/main" id="{C86A5EBB-4B35-4B3F-B13B-FFF06706D20E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4019550"/>
            <a:ext cx="1638300" cy="457200"/>
            <a:chOff x="4536" y="2532"/>
            <a:chExt cx="1032" cy="288"/>
          </a:xfrm>
        </p:grpSpPr>
        <p:sp>
          <p:nvSpPr>
            <p:cNvPr id="34955" name="Oval 139">
              <a:extLst>
                <a:ext uri="{FF2B5EF4-FFF2-40B4-BE49-F238E27FC236}">
                  <a16:creationId xmlns:a16="http://schemas.microsoft.com/office/drawing/2014/main" id="{10BB5D7A-AEA2-4C6F-8F68-473C38208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532"/>
              <a:ext cx="336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6" name="Line 140">
              <a:extLst>
                <a:ext uri="{FF2B5EF4-FFF2-40B4-BE49-F238E27FC236}">
                  <a16:creationId xmlns:a16="http://schemas.microsoft.com/office/drawing/2014/main" id="{1C0DB31A-2EF3-4143-8305-FD6FA6F1F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7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7" name="Line 141">
              <a:extLst>
                <a:ext uri="{FF2B5EF4-FFF2-40B4-BE49-F238E27FC236}">
                  <a16:creationId xmlns:a16="http://schemas.microsoft.com/office/drawing/2014/main" id="{A6C2E4FD-3074-4A06-B36F-528A486B7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592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8" name="Line 142">
              <a:extLst>
                <a:ext uri="{FF2B5EF4-FFF2-40B4-BE49-F238E27FC236}">
                  <a16:creationId xmlns:a16="http://schemas.microsoft.com/office/drawing/2014/main" id="{4B371DAA-E763-4001-BB00-118E8B21F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59" name="Oval 143">
            <a:extLst>
              <a:ext uri="{FF2B5EF4-FFF2-40B4-BE49-F238E27FC236}">
                <a16:creationId xmlns:a16="http://schemas.microsoft.com/office/drawing/2014/main" id="{14FFDA98-58CD-4F36-96E0-E80BD25BE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0767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60" name="Oval 144">
            <a:extLst>
              <a:ext uri="{FF2B5EF4-FFF2-40B4-BE49-F238E27FC236}">
                <a16:creationId xmlns:a16="http://schemas.microsoft.com/office/drawing/2014/main" id="{19304F42-2398-467B-A9EC-96A529927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305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61" name="Oval 145">
            <a:extLst>
              <a:ext uri="{FF2B5EF4-FFF2-40B4-BE49-F238E27FC236}">
                <a16:creationId xmlns:a16="http://schemas.microsoft.com/office/drawing/2014/main" id="{EF681398-1FD4-42EC-A7DB-07B02DD2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2291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62" name="Line 146">
            <a:extLst>
              <a:ext uri="{FF2B5EF4-FFF2-40B4-BE49-F238E27FC236}">
                <a16:creationId xmlns:a16="http://schemas.microsoft.com/office/drawing/2014/main" id="{0161AFC8-9F98-4B9B-B986-CD8A568841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114800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963" name="Group 147">
            <a:extLst>
              <a:ext uri="{FF2B5EF4-FFF2-40B4-BE49-F238E27FC236}">
                <a16:creationId xmlns:a16="http://schemas.microsoft.com/office/drawing/2014/main" id="{6A06BE35-320C-40B9-B78F-C57BCE1A712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648200"/>
            <a:ext cx="1104900" cy="177800"/>
            <a:chOff x="4704" y="2928"/>
            <a:chExt cx="696" cy="112"/>
          </a:xfrm>
        </p:grpSpPr>
        <p:sp>
          <p:nvSpPr>
            <p:cNvPr id="34964" name="Line 148">
              <a:extLst>
                <a:ext uri="{FF2B5EF4-FFF2-40B4-BE49-F238E27FC236}">
                  <a16:creationId xmlns:a16="http://schemas.microsoft.com/office/drawing/2014/main" id="{0332F73F-EAE9-4BE9-BBDE-1624FAA08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92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5" name="Freeform 149">
              <a:extLst>
                <a:ext uri="{FF2B5EF4-FFF2-40B4-BE49-F238E27FC236}">
                  <a16:creationId xmlns:a16="http://schemas.microsoft.com/office/drawing/2014/main" id="{767BE0D9-DD24-4958-99A6-5500C828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6" name="Freeform 150">
              <a:extLst>
                <a:ext uri="{FF2B5EF4-FFF2-40B4-BE49-F238E27FC236}">
                  <a16:creationId xmlns:a16="http://schemas.microsoft.com/office/drawing/2014/main" id="{0724778D-ED22-4263-B27A-7D50613C3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7" name="Freeform 151">
              <a:extLst>
                <a:ext uri="{FF2B5EF4-FFF2-40B4-BE49-F238E27FC236}">
                  <a16:creationId xmlns:a16="http://schemas.microsoft.com/office/drawing/2014/main" id="{E40D399F-9A61-4A1D-AB54-18939681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968"/>
              <a:ext cx="104" cy="72"/>
            </a:xfrm>
            <a:custGeom>
              <a:avLst/>
              <a:gdLst>
                <a:gd name="T0" fmla="*/ 0 w 104"/>
                <a:gd name="T1" fmla="*/ 72 h 72"/>
                <a:gd name="T2" fmla="*/ 56 w 104"/>
                <a:gd name="T3" fmla="*/ 0 h 72"/>
                <a:gd name="T4" fmla="*/ 104 w 104"/>
                <a:gd name="T5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2">
                  <a:moveTo>
                    <a:pt x="0" y="72"/>
                  </a:moveTo>
                  <a:cubicBezTo>
                    <a:pt x="9" y="19"/>
                    <a:pt x="9" y="16"/>
                    <a:pt x="56" y="0"/>
                  </a:cubicBezTo>
                  <a:cubicBezTo>
                    <a:pt x="86" y="10"/>
                    <a:pt x="104" y="30"/>
                    <a:pt x="104" y="6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8" name="Line 152">
              <a:extLst>
                <a:ext uri="{FF2B5EF4-FFF2-40B4-BE49-F238E27FC236}">
                  <a16:creationId xmlns:a16="http://schemas.microsoft.com/office/drawing/2014/main" id="{375CAD9F-ED94-4C58-A9A9-521FD0E7E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9" name="Line 153">
              <a:extLst>
                <a:ext uri="{FF2B5EF4-FFF2-40B4-BE49-F238E27FC236}">
                  <a16:creationId xmlns:a16="http://schemas.microsoft.com/office/drawing/2014/main" id="{285B49E7-8D6C-4EF6-952D-09025FE2C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8" y="303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70" name="Oval 154">
            <a:extLst>
              <a:ext uri="{FF2B5EF4-FFF2-40B4-BE49-F238E27FC236}">
                <a16:creationId xmlns:a16="http://schemas.microsoft.com/office/drawing/2014/main" id="{A7F604FB-55D2-43FD-8FC4-FB76D9C18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715000"/>
            <a:ext cx="381000" cy="304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71" name="Line 155">
            <a:extLst>
              <a:ext uri="{FF2B5EF4-FFF2-40B4-BE49-F238E27FC236}">
                <a16:creationId xmlns:a16="http://schemas.microsoft.com/office/drawing/2014/main" id="{B1551660-EE39-4DDD-B486-A4580C72E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5867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72" name="AutoShape 156">
            <a:extLst>
              <a:ext uri="{FF2B5EF4-FFF2-40B4-BE49-F238E27FC236}">
                <a16:creationId xmlns:a16="http://schemas.microsoft.com/office/drawing/2014/main" id="{896DC432-C657-49D1-B533-7124D169919E}"/>
              </a:ext>
            </a:extLst>
          </p:cNvPr>
          <p:cNvSpPr>
            <a:spLocks/>
          </p:cNvSpPr>
          <p:nvPr/>
        </p:nvSpPr>
        <p:spPr bwMode="auto">
          <a:xfrm>
            <a:off x="8382000" y="5715000"/>
            <a:ext cx="76200" cy="304800"/>
          </a:xfrm>
          <a:prstGeom prst="rightBracket">
            <a:avLst>
              <a:gd name="adj" fmla="val 3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73" name="Group 157">
            <a:extLst>
              <a:ext uri="{FF2B5EF4-FFF2-40B4-BE49-F238E27FC236}">
                <a16:creationId xmlns:a16="http://schemas.microsoft.com/office/drawing/2014/main" id="{B350E3BD-A397-4A6E-B3FA-03C15F10E1C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257800"/>
            <a:ext cx="1168400" cy="228600"/>
            <a:chOff x="4704" y="3312"/>
            <a:chExt cx="736" cy="144"/>
          </a:xfrm>
        </p:grpSpPr>
        <p:sp>
          <p:nvSpPr>
            <p:cNvPr id="34974" name="Line 158">
              <a:extLst>
                <a:ext uri="{FF2B5EF4-FFF2-40B4-BE49-F238E27FC236}">
                  <a16:creationId xmlns:a16="http://schemas.microsoft.com/office/drawing/2014/main" id="{58AACB14-843D-4D99-A774-6DFF55DCE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45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5" name="Line 159">
              <a:extLst>
                <a:ext uri="{FF2B5EF4-FFF2-40B4-BE49-F238E27FC236}">
                  <a16:creationId xmlns:a16="http://schemas.microsoft.com/office/drawing/2014/main" id="{71E00F61-8FAB-4CBE-9CF1-7B1442883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3456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6" name="Line 160">
              <a:extLst>
                <a:ext uri="{FF2B5EF4-FFF2-40B4-BE49-F238E27FC236}">
                  <a16:creationId xmlns:a16="http://schemas.microsoft.com/office/drawing/2014/main" id="{CEA09EBA-D740-4434-8F3A-759DF4D7D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8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7" name="Line 161">
              <a:extLst>
                <a:ext uri="{FF2B5EF4-FFF2-40B4-BE49-F238E27FC236}">
                  <a16:creationId xmlns:a16="http://schemas.microsoft.com/office/drawing/2014/main" id="{75EBFF54-EEAD-4EA0-89CD-28145CAFD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6" y="336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8" name="Line 162">
              <a:extLst>
                <a:ext uri="{FF2B5EF4-FFF2-40B4-BE49-F238E27FC236}">
                  <a16:creationId xmlns:a16="http://schemas.microsoft.com/office/drawing/2014/main" id="{5B10768D-B53D-4F19-9294-B57C4EA85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3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9" name="AutoShape 163">
              <a:extLst>
                <a:ext uri="{FF2B5EF4-FFF2-40B4-BE49-F238E27FC236}">
                  <a16:creationId xmlns:a16="http://schemas.microsoft.com/office/drawing/2014/main" id="{C07AA88E-8C1F-4B1E-BB7A-3C3A13631A2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40" y="3216"/>
              <a:ext cx="48" cy="240"/>
            </a:xfrm>
            <a:prstGeom prst="rightBracket">
              <a:avLst>
                <a:gd name="adj" fmla="val 5622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80" name="Oval 164">
            <a:extLst>
              <a:ext uri="{FF2B5EF4-FFF2-40B4-BE49-F238E27FC236}">
                <a16:creationId xmlns:a16="http://schemas.microsoft.com/office/drawing/2014/main" id="{3E6CAAD7-CFAE-48AE-B10F-427EEB93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81" name="Oval 165">
            <a:extLst>
              <a:ext uri="{FF2B5EF4-FFF2-40B4-BE49-F238E27FC236}">
                <a16:creationId xmlns:a16="http://schemas.microsoft.com/office/drawing/2014/main" id="{C00DB318-98C3-4341-BD30-940685A7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8293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82" name="Rectangle 166">
            <a:extLst>
              <a:ext uri="{FF2B5EF4-FFF2-40B4-BE49-F238E27FC236}">
                <a16:creationId xmlns:a16="http://schemas.microsoft.com/office/drawing/2014/main" id="{C88F53CD-4120-471E-A4F3-8AE35969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0013" y="7391400"/>
            <a:ext cx="685800" cy="15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83" name="Group 167">
            <a:extLst>
              <a:ext uri="{FF2B5EF4-FFF2-40B4-BE49-F238E27FC236}">
                <a16:creationId xmlns:a16="http://schemas.microsoft.com/office/drawing/2014/main" id="{7961C4FE-7719-43D5-9055-35F02F8733D8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6248400"/>
            <a:ext cx="1447800" cy="304800"/>
            <a:chOff x="4512" y="3936"/>
            <a:chExt cx="912" cy="192"/>
          </a:xfrm>
        </p:grpSpPr>
        <p:sp>
          <p:nvSpPr>
            <p:cNvPr id="34984" name="Rectangle 168">
              <a:extLst>
                <a:ext uri="{FF2B5EF4-FFF2-40B4-BE49-F238E27FC236}">
                  <a16:creationId xmlns:a16="http://schemas.microsoft.com/office/drawing/2014/main" id="{F869817C-B89B-42E2-8311-EF3DE49C4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984"/>
              <a:ext cx="288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5" name="Line 169">
              <a:extLst>
                <a:ext uri="{FF2B5EF4-FFF2-40B4-BE49-F238E27FC236}">
                  <a16:creationId xmlns:a16="http://schemas.microsoft.com/office/drawing/2014/main" id="{0FEE1BDD-D68E-420D-B66D-6A59D7B34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2" y="403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6" name="Line 170">
              <a:extLst>
                <a:ext uri="{FF2B5EF4-FFF2-40B4-BE49-F238E27FC236}">
                  <a16:creationId xmlns:a16="http://schemas.microsoft.com/office/drawing/2014/main" id="{D89C8934-A841-4E5C-A2F6-3A194D85C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403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7" name="AutoShape 171">
              <a:extLst>
                <a:ext uri="{FF2B5EF4-FFF2-40B4-BE49-F238E27FC236}">
                  <a16:creationId xmlns:a16="http://schemas.microsoft.com/office/drawing/2014/main" id="{13BDA882-307D-4505-8303-0F6DAED8C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936"/>
              <a:ext cx="48" cy="192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88" name="Rectangle 172">
            <a:extLst>
              <a:ext uri="{FF2B5EF4-FFF2-40B4-BE49-F238E27FC236}">
                <a16:creationId xmlns:a16="http://schemas.microsoft.com/office/drawing/2014/main" id="{759A3C41-CDFE-4833-98C8-107B72D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432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/>
              <a:t>Nhoùm kí hieäu ñoà duøng ñieän</a:t>
            </a:r>
          </a:p>
        </p:txBody>
      </p:sp>
      <p:sp>
        <p:nvSpPr>
          <p:cNvPr id="34996" name="Text Box 180">
            <a:extLst>
              <a:ext uri="{FF2B5EF4-FFF2-40B4-BE49-F238E27FC236}">
                <a16:creationId xmlns:a16="http://schemas.microsoft.com/office/drawing/2014/main" id="{C56B8C2F-467A-49C3-881C-4B954FB45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2192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997" name="Text Box 181">
            <a:extLst>
              <a:ext uri="{FF2B5EF4-FFF2-40B4-BE49-F238E27FC236}">
                <a16:creationId xmlns:a16="http://schemas.microsoft.com/office/drawing/2014/main" id="{8F9E137B-40C6-45DC-99E9-0220F9733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17526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998" name="Text Box 182">
            <a:extLst>
              <a:ext uri="{FF2B5EF4-FFF2-40B4-BE49-F238E27FC236}">
                <a16:creationId xmlns:a16="http://schemas.microsoft.com/office/drawing/2014/main" id="{2FE45387-46DC-4392-A5C4-2FD57B97B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622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4999" name="Text Box 183">
            <a:extLst>
              <a:ext uri="{FF2B5EF4-FFF2-40B4-BE49-F238E27FC236}">
                <a16:creationId xmlns:a16="http://schemas.microsoft.com/office/drawing/2014/main" id="{A52542E3-AFEF-4A7F-9580-DCF82A37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463" y="2895600"/>
            <a:ext cx="1676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000" name="Text Box 184">
            <a:extLst>
              <a:ext uri="{FF2B5EF4-FFF2-40B4-BE49-F238E27FC236}">
                <a16:creationId xmlns:a16="http://schemas.microsoft.com/office/drawing/2014/main" id="{AF737089-6AF7-4100-8609-4EC88CC3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471863"/>
            <a:ext cx="16764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005" name="Text Box 189">
            <a:extLst>
              <a:ext uri="{FF2B5EF4-FFF2-40B4-BE49-F238E27FC236}">
                <a16:creationId xmlns:a16="http://schemas.microsoft.com/office/drawing/2014/main" id="{F392AED3-147E-4F76-9E4B-E60256695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006" name="Text Box 190">
            <a:extLst>
              <a:ext uri="{FF2B5EF4-FFF2-40B4-BE49-F238E27FC236}">
                <a16:creationId xmlns:a16="http://schemas.microsoft.com/office/drawing/2014/main" id="{7FEC5903-8022-4CEB-94AE-D3EEA4D71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007" name="Text Box 191">
            <a:extLst>
              <a:ext uri="{FF2B5EF4-FFF2-40B4-BE49-F238E27FC236}">
                <a16:creationId xmlns:a16="http://schemas.microsoft.com/office/drawing/2014/main" id="{FE05D0DF-984D-43A1-B749-B6594CE4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5008" name="Text Box 192">
            <a:extLst>
              <a:ext uri="{FF2B5EF4-FFF2-40B4-BE49-F238E27FC236}">
                <a16:creationId xmlns:a16="http://schemas.microsoft.com/office/drawing/2014/main" id="{3326E752-B2DA-4C37-B0F5-E934781AC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0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0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0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08"/>
                  </p:tgtEl>
                </p:cond>
              </p:nextCondLst>
            </p:seq>
          </p:childTnLst>
        </p:cTn>
      </p:par>
    </p:tnLst>
    <p:bldLst>
      <p:bldP spid="34992" grpId="0" animBg="1"/>
      <p:bldP spid="34993" grpId="0" animBg="1"/>
      <p:bldP spid="34994" grpId="0" animBg="1"/>
      <p:bldP spid="349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83" name="Group 243">
            <a:extLst>
              <a:ext uri="{FF2B5EF4-FFF2-40B4-BE49-F238E27FC236}">
                <a16:creationId xmlns:a16="http://schemas.microsoft.com/office/drawing/2014/main" id="{6B982317-5180-4562-B802-7E402CE7F5E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8600" y="0"/>
          <a:ext cx="8915400" cy="3163571"/>
        </p:xfrm>
        <a:graphic>
          <a:graphicData uri="http://schemas.openxmlformats.org/drawingml/2006/table">
            <a:tbl>
              <a:tblPr/>
              <a:tblGrid>
                <a:gridCol w="2368550">
                  <a:extLst>
                    <a:ext uri="{9D8B030D-6E8A-4147-A177-3AD203B41FA5}">
                      <a16:colId xmlns:a16="http://schemas.microsoft.com/office/drawing/2014/main" val="42307082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52276108"/>
                    </a:ext>
                  </a:extLst>
                </a:gridCol>
                <a:gridCol w="2030413">
                  <a:extLst>
                    <a:ext uri="{9D8B030D-6E8A-4147-A177-3AD203B41FA5}">
                      <a16:colId xmlns:a16="http://schemas.microsoft.com/office/drawing/2014/main" val="1219596824"/>
                    </a:ext>
                  </a:extLst>
                </a:gridCol>
                <a:gridCol w="2890837">
                  <a:extLst>
                    <a:ext uri="{9D8B030D-6E8A-4147-A177-3AD203B41FA5}">
                      <a16:colId xmlns:a16="http://schemas.microsoft.com/office/drawing/2014/main" val="847617357"/>
                    </a:ext>
                  </a:extLst>
                </a:gridCol>
              </a:tblGrid>
              <a:tr h="1809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Nhóm ký hiệu nguồn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Nhóm ký hiệu dây dây dẫn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78978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1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chéo nhau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98477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Dòng điện xoay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dây dẫn nối nhau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68061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duơng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Mạch điện 3 dây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                    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374572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Cực âm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887194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Dây trung tính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204852"/>
                  </a:ext>
                </a:extLst>
              </a:tr>
            </a:tbl>
          </a:graphicData>
        </a:graphic>
      </p:graphicFrame>
      <p:graphicFrame>
        <p:nvGraphicFramePr>
          <p:cNvPr id="10438" name="Group 198">
            <a:extLst>
              <a:ext uri="{FF2B5EF4-FFF2-40B4-BE49-F238E27FC236}">
                <a16:creationId xmlns:a16="http://schemas.microsoft.com/office/drawing/2014/main" id="{A78C4CBF-3395-4519-8B9B-F5589DFB3E7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28600" y="3148013"/>
          <a:ext cx="8686800" cy="3676651"/>
        </p:xfrm>
        <a:graphic>
          <a:graphicData uri="http://schemas.openxmlformats.org/drawingml/2006/table">
            <a:tbl>
              <a:tblPr/>
              <a:tblGrid>
                <a:gridCol w="2679700">
                  <a:extLst>
                    <a:ext uri="{9D8B030D-6E8A-4147-A177-3AD203B41FA5}">
                      <a16:colId xmlns:a16="http://schemas.microsoft.com/office/drawing/2014/main" val="1705258025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144461655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76658257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1736698835"/>
                    </a:ext>
                  </a:extLst>
                </a:gridCol>
              </a:tblGrid>
              <a:tr h="4159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Nhóm ký hiệu thiết bị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Nhóm ký hiệu đồ dùng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36592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dao 2 cực; 3 cực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Huỳnh quang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187423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thường (2 cực)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 sợi đốt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490259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 chì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Quạt trần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57766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tắc 3 cực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Chuông điện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121237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Chấn lưu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44525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hoặc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035587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Ổ điện và phích cắm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036339"/>
                  </a:ext>
                </a:extLst>
              </a:tr>
            </a:tbl>
          </a:graphicData>
        </a:graphic>
      </p:graphicFrame>
      <p:sp>
        <p:nvSpPr>
          <p:cNvPr id="10349" name="Line 109">
            <a:extLst>
              <a:ext uri="{FF2B5EF4-FFF2-40B4-BE49-F238E27FC236}">
                <a16:creationId xmlns:a16="http://schemas.microsoft.com/office/drawing/2014/main" id="{8AA85B72-7D1F-4BE2-98EA-027611D10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7620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0" name="Line 110">
            <a:extLst>
              <a:ext uri="{FF2B5EF4-FFF2-40B4-BE49-F238E27FC236}">
                <a16:creationId xmlns:a16="http://schemas.microsoft.com/office/drawing/2014/main" id="{8CA7837C-E0D6-4AEF-9F36-8C6D9D223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1435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1" name="Line 111">
            <a:extLst>
              <a:ext uri="{FF2B5EF4-FFF2-40B4-BE49-F238E27FC236}">
                <a16:creationId xmlns:a16="http://schemas.microsoft.com/office/drawing/2014/main" id="{5BB435EF-1512-4EA3-93CF-963ABC19B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131445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2" name="Line 112">
            <a:extLst>
              <a:ext uri="{FF2B5EF4-FFF2-40B4-BE49-F238E27FC236}">
                <a16:creationId xmlns:a16="http://schemas.microsoft.com/office/drawing/2014/main" id="{66C682B2-8CF3-430D-BC20-99AB10B20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066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3" name="Oval 113">
            <a:extLst>
              <a:ext uri="{FF2B5EF4-FFF2-40B4-BE49-F238E27FC236}">
                <a16:creationId xmlns:a16="http://schemas.microsoft.com/office/drawing/2014/main" id="{38CF720C-3D3B-4CF7-9C0E-2CA9D85A6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1295400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84" name="Group 244">
            <a:extLst>
              <a:ext uri="{FF2B5EF4-FFF2-40B4-BE49-F238E27FC236}">
                <a16:creationId xmlns:a16="http://schemas.microsoft.com/office/drawing/2014/main" id="{079AC716-B5F0-46FA-B345-78179554336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752600"/>
            <a:ext cx="1600200" cy="457200"/>
            <a:chOff x="4560" y="1032"/>
            <a:chExt cx="1008" cy="288"/>
          </a:xfrm>
        </p:grpSpPr>
        <p:sp>
          <p:nvSpPr>
            <p:cNvPr id="10354" name="Line 114">
              <a:extLst>
                <a:ext uri="{FF2B5EF4-FFF2-40B4-BE49-F238E27FC236}">
                  <a16:creationId xmlns:a16="http://schemas.microsoft.com/office/drawing/2014/main" id="{07672207-BC54-4388-B9FD-A5E0F711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068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Line 115">
              <a:extLst>
                <a:ext uri="{FF2B5EF4-FFF2-40B4-BE49-F238E27FC236}">
                  <a16:creationId xmlns:a16="http://schemas.microsoft.com/office/drawing/2014/main" id="{1B8116E9-65CD-4AC7-9D7C-A228E557F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17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Line 116">
              <a:extLst>
                <a:ext uri="{FF2B5EF4-FFF2-40B4-BE49-F238E27FC236}">
                  <a16:creationId xmlns:a16="http://schemas.microsoft.com/office/drawing/2014/main" id="{38BA7D5A-5944-4EC1-B8C7-4462480CD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28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Line 117">
              <a:extLst>
                <a:ext uri="{FF2B5EF4-FFF2-40B4-BE49-F238E27FC236}">
                  <a16:creationId xmlns:a16="http://schemas.microsoft.com/office/drawing/2014/main" id="{2921FF30-2524-49E2-87B5-755FF04BC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176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Line 118">
              <a:extLst>
                <a:ext uri="{FF2B5EF4-FFF2-40B4-BE49-F238E27FC236}">
                  <a16:creationId xmlns:a16="http://schemas.microsoft.com/office/drawing/2014/main" id="{43B1C664-951E-44C1-83AB-CEE667EF5D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1032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Line 119">
              <a:extLst>
                <a:ext uri="{FF2B5EF4-FFF2-40B4-BE49-F238E27FC236}">
                  <a16:creationId xmlns:a16="http://schemas.microsoft.com/office/drawing/2014/main" id="{F929F06A-476E-47DE-B887-04C18D905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1032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Line 120">
              <a:extLst>
                <a:ext uri="{FF2B5EF4-FFF2-40B4-BE49-F238E27FC236}">
                  <a16:creationId xmlns:a16="http://schemas.microsoft.com/office/drawing/2014/main" id="{166AE956-8259-419C-9BC5-15527BC8E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1032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61" name="Line 121">
            <a:extLst>
              <a:ext uri="{FF2B5EF4-FFF2-40B4-BE49-F238E27FC236}">
                <a16:creationId xmlns:a16="http://schemas.microsoft.com/office/drawing/2014/main" id="{B2B93EF3-D3C3-487F-9A02-C4FF5C22C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5146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2" name="Line 122">
            <a:extLst>
              <a:ext uri="{FF2B5EF4-FFF2-40B4-BE49-F238E27FC236}">
                <a16:creationId xmlns:a16="http://schemas.microsoft.com/office/drawing/2014/main" id="{4EADD723-A76D-4DD4-8CD8-D2F6B4CEB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95600"/>
            <a:ext cx="12954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" name="Line 123">
            <a:extLst>
              <a:ext uri="{FF2B5EF4-FFF2-40B4-BE49-F238E27FC236}">
                <a16:creationId xmlns:a16="http://schemas.microsoft.com/office/drawing/2014/main" id="{0394B347-63B6-48A9-9D1B-4AFB86C22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4675" y="37242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4" name="Line 124">
            <a:extLst>
              <a:ext uri="{FF2B5EF4-FFF2-40B4-BE49-F238E27FC236}">
                <a16:creationId xmlns:a16="http://schemas.microsoft.com/office/drawing/2014/main" id="{76A36AAF-05FF-485F-A209-E885371AA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4675" y="38576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5" name="Line 125">
            <a:extLst>
              <a:ext uri="{FF2B5EF4-FFF2-40B4-BE49-F238E27FC236}">
                <a16:creationId xmlns:a16="http://schemas.microsoft.com/office/drawing/2014/main" id="{A4596281-E4A2-4DF8-BE7C-B38DC86A5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3275" y="3648075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6" name="Line 126">
            <a:extLst>
              <a:ext uri="{FF2B5EF4-FFF2-40B4-BE49-F238E27FC236}">
                <a16:creationId xmlns:a16="http://schemas.microsoft.com/office/drawing/2014/main" id="{1ED3F43F-953A-4122-9D09-C7806CD63A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1213" y="3776663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7" name="Line 127">
            <a:extLst>
              <a:ext uri="{FF2B5EF4-FFF2-40B4-BE49-F238E27FC236}">
                <a16:creationId xmlns:a16="http://schemas.microsoft.com/office/drawing/2014/main" id="{26C21CAC-0BBC-4245-A104-96E006692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35718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8" name="Line 128">
            <a:extLst>
              <a:ext uri="{FF2B5EF4-FFF2-40B4-BE49-F238E27FC236}">
                <a16:creationId xmlns:a16="http://schemas.microsoft.com/office/drawing/2014/main" id="{61F632B7-AF48-47E2-8CD5-C38A4DD51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3852863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9" name="Line 129">
            <a:extLst>
              <a:ext uri="{FF2B5EF4-FFF2-40B4-BE49-F238E27FC236}">
                <a16:creationId xmlns:a16="http://schemas.microsoft.com/office/drawing/2014/main" id="{2EDB0A56-DFF8-484F-8353-DEEBDD4C6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725" y="37242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0" name="Line 130">
            <a:extLst>
              <a:ext uri="{FF2B5EF4-FFF2-40B4-BE49-F238E27FC236}">
                <a16:creationId xmlns:a16="http://schemas.microsoft.com/office/drawing/2014/main" id="{96655775-B9DD-45FB-8A9B-FBA23ED7B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75" y="36480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1" name="Line 131">
            <a:extLst>
              <a:ext uri="{FF2B5EF4-FFF2-40B4-BE49-F238E27FC236}">
                <a16:creationId xmlns:a16="http://schemas.microsoft.com/office/drawing/2014/main" id="{F45E9735-9FFA-4991-963A-67ED4CDA9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75" y="38004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2" name="Line 132">
            <a:extLst>
              <a:ext uri="{FF2B5EF4-FFF2-40B4-BE49-F238E27FC236}">
                <a16:creationId xmlns:a16="http://schemas.microsoft.com/office/drawing/2014/main" id="{D60B5078-EB5C-41D9-8D10-CA75981F5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75" y="36480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" name="Line 133">
            <a:extLst>
              <a:ext uri="{FF2B5EF4-FFF2-40B4-BE49-F238E27FC236}">
                <a16:creationId xmlns:a16="http://schemas.microsoft.com/office/drawing/2014/main" id="{02E2ABCE-24E3-4163-8F54-AE876B73B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75" y="39528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" name="Line 134">
            <a:extLst>
              <a:ext uri="{FF2B5EF4-FFF2-40B4-BE49-F238E27FC236}">
                <a16:creationId xmlns:a16="http://schemas.microsoft.com/office/drawing/2014/main" id="{67B9F3BE-7BCB-4307-9585-824C9D6D8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1475" y="3571875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5" name="Line 135">
            <a:extLst>
              <a:ext uri="{FF2B5EF4-FFF2-40B4-BE49-F238E27FC236}">
                <a16:creationId xmlns:a16="http://schemas.microsoft.com/office/drawing/2014/main" id="{268933FF-7C4D-43C7-993B-3982F0E1D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675" y="3535363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6" name="Oval 136">
            <a:extLst>
              <a:ext uri="{FF2B5EF4-FFF2-40B4-BE49-F238E27FC236}">
                <a16:creationId xmlns:a16="http://schemas.microsoft.com/office/drawing/2014/main" id="{4E4BA16E-440C-43EC-998F-0AE848B9E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3840163"/>
            <a:ext cx="26988" cy="269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7" name="Oval 137">
            <a:extLst>
              <a:ext uri="{FF2B5EF4-FFF2-40B4-BE49-F238E27FC236}">
                <a16:creationId xmlns:a16="http://schemas.microsoft.com/office/drawing/2014/main" id="{AC780116-B140-40DC-A016-6BD69A22A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3836988"/>
            <a:ext cx="26988" cy="269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8" name="Oval 138">
            <a:extLst>
              <a:ext uri="{FF2B5EF4-FFF2-40B4-BE49-F238E27FC236}">
                <a16:creationId xmlns:a16="http://schemas.microsoft.com/office/drawing/2014/main" id="{E6E0003C-CA0C-4597-B546-0C379C9DC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3716338"/>
            <a:ext cx="26988" cy="269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9" name="Oval 139">
            <a:extLst>
              <a:ext uri="{FF2B5EF4-FFF2-40B4-BE49-F238E27FC236}">
                <a16:creationId xmlns:a16="http://schemas.microsoft.com/office/drawing/2014/main" id="{91B6E7A2-A9F4-407F-AB4B-C92F6041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632200"/>
            <a:ext cx="26987" cy="269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0" name="Oval 140">
            <a:extLst>
              <a:ext uri="{FF2B5EF4-FFF2-40B4-BE49-F238E27FC236}">
                <a16:creationId xmlns:a16="http://schemas.microsoft.com/office/drawing/2014/main" id="{F8D0C6E4-09DE-43D1-AFA0-7A857EB6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3937000"/>
            <a:ext cx="26988" cy="269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1" name="Oval 141">
            <a:extLst>
              <a:ext uri="{FF2B5EF4-FFF2-40B4-BE49-F238E27FC236}">
                <a16:creationId xmlns:a16="http://schemas.microsoft.com/office/drawing/2014/main" id="{FF263C9B-C9E6-4287-A47A-904F26ED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3937000"/>
            <a:ext cx="26987" cy="269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Oval 142">
            <a:extLst>
              <a:ext uri="{FF2B5EF4-FFF2-40B4-BE49-F238E27FC236}">
                <a16:creationId xmlns:a16="http://schemas.microsoft.com/office/drawing/2014/main" id="{229E9878-357C-4E7B-A5C2-69D015503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3632200"/>
            <a:ext cx="26987" cy="269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" name="Oval 143">
            <a:extLst>
              <a:ext uri="{FF2B5EF4-FFF2-40B4-BE49-F238E27FC236}">
                <a16:creationId xmlns:a16="http://schemas.microsoft.com/office/drawing/2014/main" id="{F6CD3017-87A9-426E-9003-1D6885A0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3792538"/>
            <a:ext cx="26988" cy="269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4" name="Oval 144">
            <a:extLst>
              <a:ext uri="{FF2B5EF4-FFF2-40B4-BE49-F238E27FC236}">
                <a16:creationId xmlns:a16="http://schemas.microsoft.com/office/drawing/2014/main" id="{A236FB78-16FA-465B-9D37-A24818D1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789363"/>
            <a:ext cx="26988" cy="269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5" name="Line 145">
            <a:extLst>
              <a:ext uri="{FF2B5EF4-FFF2-40B4-BE49-F238E27FC236}">
                <a16:creationId xmlns:a16="http://schemas.microsoft.com/office/drawing/2014/main" id="{15D284DB-D56B-4965-B0C2-FF75921B1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4333875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6" name="Line 146">
            <a:extLst>
              <a:ext uri="{FF2B5EF4-FFF2-40B4-BE49-F238E27FC236}">
                <a16:creationId xmlns:a16="http://schemas.microsoft.com/office/drawing/2014/main" id="{EA7C07AF-ECFB-4F1E-977D-EAE5C2E0A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4105275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7" name="Oval 147">
            <a:extLst>
              <a:ext uri="{FF2B5EF4-FFF2-40B4-BE49-F238E27FC236}">
                <a16:creationId xmlns:a16="http://schemas.microsoft.com/office/drawing/2014/main" id="{773A9877-EEC3-4A68-B138-B908F2114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325938"/>
            <a:ext cx="26987" cy="269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8" name="Oval 148">
            <a:extLst>
              <a:ext uri="{FF2B5EF4-FFF2-40B4-BE49-F238E27FC236}">
                <a16:creationId xmlns:a16="http://schemas.microsoft.com/office/drawing/2014/main" id="{CC4D21CA-A3A5-4C9B-8891-4FB04C55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257675"/>
            <a:ext cx="26987" cy="269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9" name="Rectangle 149">
            <a:extLst>
              <a:ext uri="{FF2B5EF4-FFF2-40B4-BE49-F238E27FC236}">
                <a16:creationId xmlns:a16="http://schemas.microsoft.com/office/drawing/2014/main" id="{B477926E-36B1-4A56-9C85-2F22AD37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4724400"/>
            <a:ext cx="685800" cy="15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0" name="Line 150">
            <a:extLst>
              <a:ext uri="{FF2B5EF4-FFF2-40B4-BE49-F238E27FC236}">
                <a16:creationId xmlns:a16="http://schemas.microsoft.com/office/drawing/2014/main" id="{113E35C1-C789-4EB0-992C-316C9BEE0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875" y="480060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1" name="Oval 151">
            <a:extLst>
              <a:ext uri="{FF2B5EF4-FFF2-40B4-BE49-F238E27FC236}">
                <a16:creationId xmlns:a16="http://schemas.microsoft.com/office/drawing/2014/main" id="{DA441167-B238-4357-9ED8-E104F5C0C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708400"/>
            <a:ext cx="26988" cy="269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2" name="Line 152">
            <a:extLst>
              <a:ext uri="{FF2B5EF4-FFF2-40B4-BE49-F238E27FC236}">
                <a16:creationId xmlns:a16="http://schemas.microsoft.com/office/drawing/2014/main" id="{B23112B5-40A9-4E86-8B32-A8EC501AD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4438" y="4257675"/>
            <a:ext cx="762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3" name="Line 153">
            <a:extLst>
              <a:ext uri="{FF2B5EF4-FFF2-40B4-BE49-F238E27FC236}">
                <a16:creationId xmlns:a16="http://schemas.microsoft.com/office/drawing/2014/main" id="{FDA30B99-22CC-4368-9A7C-E940EACFD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350" y="38004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" name="Line 154">
            <a:extLst>
              <a:ext uri="{FF2B5EF4-FFF2-40B4-BE49-F238E27FC236}">
                <a16:creationId xmlns:a16="http://schemas.microsoft.com/office/drawing/2014/main" id="{E4255F35-8AB1-406A-BAF8-ABAA9E367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350" y="39528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5" name="Line 155">
            <a:extLst>
              <a:ext uri="{FF2B5EF4-FFF2-40B4-BE49-F238E27FC236}">
                <a16:creationId xmlns:a16="http://schemas.microsoft.com/office/drawing/2014/main" id="{7850228C-945D-4C36-8BB7-09AA8D7917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5763" y="38608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6" name="Line 156">
            <a:extLst>
              <a:ext uri="{FF2B5EF4-FFF2-40B4-BE49-F238E27FC236}">
                <a16:creationId xmlns:a16="http://schemas.microsoft.com/office/drawing/2014/main" id="{8BAD42ED-81E0-4143-B35E-3040AB5174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37084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7" name="Oval 157">
            <a:extLst>
              <a:ext uri="{FF2B5EF4-FFF2-40B4-BE49-F238E27FC236}">
                <a16:creationId xmlns:a16="http://schemas.microsoft.com/office/drawing/2014/main" id="{7E3DB008-1190-4A06-9751-BC229D39A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5022850"/>
            <a:ext cx="431800" cy="3698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8" name="Line 158">
            <a:extLst>
              <a:ext uri="{FF2B5EF4-FFF2-40B4-BE49-F238E27FC236}">
                <a16:creationId xmlns:a16="http://schemas.microsoft.com/office/drawing/2014/main" id="{3B3FD20D-55CD-4B72-843E-5110081C9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800" y="5200650"/>
            <a:ext cx="555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9" name="Line 159">
            <a:extLst>
              <a:ext uri="{FF2B5EF4-FFF2-40B4-BE49-F238E27FC236}">
                <a16:creationId xmlns:a16="http://schemas.microsoft.com/office/drawing/2014/main" id="{63755BCF-EF13-410D-89C6-3FE6E6D13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105400"/>
            <a:ext cx="555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0" name="Line 160">
            <a:extLst>
              <a:ext uri="{FF2B5EF4-FFF2-40B4-BE49-F238E27FC236}">
                <a16:creationId xmlns:a16="http://schemas.microsoft.com/office/drawing/2014/main" id="{86CB195E-C09A-43E2-B44E-D6BB4952F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334000"/>
            <a:ext cx="555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1" name="Oval 161">
            <a:extLst>
              <a:ext uri="{FF2B5EF4-FFF2-40B4-BE49-F238E27FC236}">
                <a16:creationId xmlns:a16="http://schemas.microsoft.com/office/drawing/2014/main" id="{49907A3D-7723-4F18-933F-A2A52F1CC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5067300"/>
            <a:ext cx="50800" cy="50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2" name="Line 162">
            <a:extLst>
              <a:ext uri="{FF2B5EF4-FFF2-40B4-BE49-F238E27FC236}">
                <a16:creationId xmlns:a16="http://schemas.microsoft.com/office/drawing/2014/main" id="{7F9E88BF-39B3-4F60-AD41-DE5B1F09B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5548313"/>
            <a:ext cx="555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3" name="Oval 163">
            <a:extLst>
              <a:ext uri="{FF2B5EF4-FFF2-40B4-BE49-F238E27FC236}">
                <a16:creationId xmlns:a16="http://schemas.microsoft.com/office/drawing/2014/main" id="{78FF7765-A1E5-4C33-8C30-C426B8E4F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5295900"/>
            <a:ext cx="50800" cy="50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" name="Oval 164">
            <a:extLst>
              <a:ext uri="{FF2B5EF4-FFF2-40B4-BE49-F238E27FC236}">
                <a16:creationId xmlns:a16="http://schemas.microsoft.com/office/drawing/2014/main" id="{2A4546C3-D12D-498C-892E-68C63C86C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81600"/>
            <a:ext cx="50800" cy="50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5" name="Line 165">
            <a:extLst>
              <a:ext uri="{FF2B5EF4-FFF2-40B4-BE49-F238E27FC236}">
                <a16:creationId xmlns:a16="http://schemas.microsoft.com/office/drawing/2014/main" id="{D1835EE5-5503-45A2-8542-087B8AD95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5700" y="5105400"/>
            <a:ext cx="190500" cy="84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6" name="Freeform 166">
            <a:extLst>
              <a:ext uri="{FF2B5EF4-FFF2-40B4-BE49-F238E27FC236}">
                <a16:creationId xmlns:a16="http://schemas.microsoft.com/office/drawing/2014/main" id="{EE423589-C163-4CB2-8869-010965361D1F}"/>
              </a:ext>
            </a:extLst>
          </p:cNvPr>
          <p:cNvSpPr>
            <a:spLocks/>
          </p:cNvSpPr>
          <p:nvPr/>
        </p:nvSpPr>
        <p:spPr bwMode="auto">
          <a:xfrm>
            <a:off x="3606800" y="5611813"/>
            <a:ext cx="134938" cy="93662"/>
          </a:xfrm>
          <a:custGeom>
            <a:avLst/>
            <a:gdLst>
              <a:gd name="T0" fmla="*/ 0 w 104"/>
              <a:gd name="T1" fmla="*/ 72 h 72"/>
              <a:gd name="T2" fmla="*/ 56 w 104"/>
              <a:gd name="T3" fmla="*/ 0 h 72"/>
              <a:gd name="T4" fmla="*/ 104 w 104"/>
              <a:gd name="T5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72">
                <a:moveTo>
                  <a:pt x="0" y="72"/>
                </a:moveTo>
                <a:cubicBezTo>
                  <a:pt x="9" y="19"/>
                  <a:pt x="9" y="16"/>
                  <a:pt x="56" y="0"/>
                </a:cubicBezTo>
                <a:cubicBezTo>
                  <a:pt x="86" y="10"/>
                  <a:pt x="104" y="30"/>
                  <a:pt x="104" y="64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7" name="Freeform 167">
            <a:extLst>
              <a:ext uri="{FF2B5EF4-FFF2-40B4-BE49-F238E27FC236}">
                <a16:creationId xmlns:a16="http://schemas.microsoft.com/office/drawing/2014/main" id="{C0E6A3D2-8E21-498C-85E4-F6D00B1A234C}"/>
              </a:ext>
            </a:extLst>
          </p:cNvPr>
          <p:cNvSpPr>
            <a:spLocks/>
          </p:cNvSpPr>
          <p:nvPr/>
        </p:nvSpPr>
        <p:spPr bwMode="auto">
          <a:xfrm>
            <a:off x="3759200" y="5611813"/>
            <a:ext cx="134938" cy="93662"/>
          </a:xfrm>
          <a:custGeom>
            <a:avLst/>
            <a:gdLst>
              <a:gd name="T0" fmla="*/ 0 w 104"/>
              <a:gd name="T1" fmla="*/ 72 h 72"/>
              <a:gd name="T2" fmla="*/ 56 w 104"/>
              <a:gd name="T3" fmla="*/ 0 h 72"/>
              <a:gd name="T4" fmla="*/ 104 w 104"/>
              <a:gd name="T5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72">
                <a:moveTo>
                  <a:pt x="0" y="72"/>
                </a:moveTo>
                <a:cubicBezTo>
                  <a:pt x="9" y="19"/>
                  <a:pt x="9" y="16"/>
                  <a:pt x="56" y="0"/>
                </a:cubicBezTo>
                <a:cubicBezTo>
                  <a:pt x="86" y="10"/>
                  <a:pt x="104" y="30"/>
                  <a:pt x="104" y="64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8" name="Freeform 168">
            <a:extLst>
              <a:ext uri="{FF2B5EF4-FFF2-40B4-BE49-F238E27FC236}">
                <a16:creationId xmlns:a16="http://schemas.microsoft.com/office/drawing/2014/main" id="{D0D562C1-1D17-4837-9CD1-5F720549F257}"/>
              </a:ext>
            </a:extLst>
          </p:cNvPr>
          <p:cNvSpPr>
            <a:spLocks/>
          </p:cNvSpPr>
          <p:nvPr/>
        </p:nvSpPr>
        <p:spPr bwMode="auto">
          <a:xfrm>
            <a:off x="3895725" y="5611813"/>
            <a:ext cx="134938" cy="93662"/>
          </a:xfrm>
          <a:custGeom>
            <a:avLst/>
            <a:gdLst>
              <a:gd name="T0" fmla="*/ 0 w 104"/>
              <a:gd name="T1" fmla="*/ 72 h 72"/>
              <a:gd name="T2" fmla="*/ 56 w 104"/>
              <a:gd name="T3" fmla="*/ 0 h 72"/>
              <a:gd name="T4" fmla="*/ 104 w 104"/>
              <a:gd name="T5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72">
                <a:moveTo>
                  <a:pt x="0" y="72"/>
                </a:moveTo>
                <a:cubicBezTo>
                  <a:pt x="9" y="19"/>
                  <a:pt x="9" y="16"/>
                  <a:pt x="56" y="0"/>
                </a:cubicBezTo>
                <a:cubicBezTo>
                  <a:pt x="86" y="10"/>
                  <a:pt x="104" y="30"/>
                  <a:pt x="104" y="64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9" name="Line 169">
            <a:extLst>
              <a:ext uri="{FF2B5EF4-FFF2-40B4-BE49-F238E27FC236}">
                <a16:creationId xmlns:a16="http://schemas.microsoft.com/office/drawing/2014/main" id="{7F327F94-6144-4BBC-97A7-E6B0A797F8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9625" y="5703888"/>
            <a:ext cx="247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0" name="Line 170">
            <a:extLst>
              <a:ext uri="{FF2B5EF4-FFF2-40B4-BE49-F238E27FC236}">
                <a16:creationId xmlns:a16="http://schemas.microsoft.com/office/drawing/2014/main" id="{2E3D270E-F390-421F-BA1C-4FBE588E5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5703888"/>
            <a:ext cx="247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1" name="Oval 171">
            <a:extLst>
              <a:ext uri="{FF2B5EF4-FFF2-40B4-BE49-F238E27FC236}">
                <a16:creationId xmlns:a16="http://schemas.microsoft.com/office/drawing/2014/main" id="{1EA1462F-D6AA-49B5-B0D8-B8D48D9F8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5972175"/>
            <a:ext cx="307975" cy="2476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2" name="Line 172">
            <a:extLst>
              <a:ext uri="{FF2B5EF4-FFF2-40B4-BE49-F238E27FC236}">
                <a16:creationId xmlns:a16="http://schemas.microsoft.com/office/drawing/2014/main" id="{8661B2F2-CDAC-47A9-A154-E4CE5AC51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6896100"/>
            <a:ext cx="3698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3" name="AutoShape 173">
            <a:extLst>
              <a:ext uri="{FF2B5EF4-FFF2-40B4-BE49-F238E27FC236}">
                <a16:creationId xmlns:a16="http://schemas.microsoft.com/office/drawing/2014/main" id="{7AB2460D-D7E8-410E-AEAA-CB136F414F01}"/>
              </a:ext>
            </a:extLst>
          </p:cNvPr>
          <p:cNvSpPr>
            <a:spLocks/>
          </p:cNvSpPr>
          <p:nvPr/>
        </p:nvSpPr>
        <p:spPr bwMode="auto">
          <a:xfrm>
            <a:off x="4205288" y="6000750"/>
            <a:ext cx="61912" cy="247650"/>
          </a:xfrm>
          <a:prstGeom prst="rightBracket">
            <a:avLst>
              <a:gd name="adj" fmla="val 3333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4" name="Rectangle 174">
            <a:extLst>
              <a:ext uri="{FF2B5EF4-FFF2-40B4-BE49-F238E27FC236}">
                <a16:creationId xmlns:a16="http://schemas.microsoft.com/office/drawing/2014/main" id="{FA373602-E533-4FDA-981C-58BD7236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6457950"/>
            <a:ext cx="369887" cy="12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5" name="Line 175">
            <a:extLst>
              <a:ext uri="{FF2B5EF4-FFF2-40B4-BE49-F238E27FC236}">
                <a16:creationId xmlns:a16="http://schemas.microsoft.com/office/drawing/2014/main" id="{9E2DC142-2A06-4F03-9994-FD4C5426D9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7238" y="6515100"/>
            <a:ext cx="3079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6" name="Line 176">
            <a:extLst>
              <a:ext uri="{FF2B5EF4-FFF2-40B4-BE49-F238E27FC236}">
                <a16:creationId xmlns:a16="http://schemas.microsoft.com/office/drawing/2014/main" id="{4E81B331-36C6-44B6-8AF7-92D05FC9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5913" y="6524625"/>
            <a:ext cx="3698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7" name="AutoShape 177">
            <a:extLst>
              <a:ext uri="{FF2B5EF4-FFF2-40B4-BE49-F238E27FC236}">
                <a16:creationId xmlns:a16="http://schemas.microsoft.com/office/drawing/2014/main" id="{0F6DE609-34D5-4EC5-B8F0-8EEBF5D76A45}"/>
              </a:ext>
            </a:extLst>
          </p:cNvPr>
          <p:cNvSpPr>
            <a:spLocks/>
          </p:cNvSpPr>
          <p:nvPr/>
        </p:nvSpPr>
        <p:spPr bwMode="auto">
          <a:xfrm>
            <a:off x="4049713" y="6400800"/>
            <a:ext cx="61912" cy="247650"/>
          </a:xfrm>
          <a:prstGeom prst="rightBracket">
            <a:avLst>
              <a:gd name="adj" fmla="val 3333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8" name="Line 178">
            <a:extLst>
              <a:ext uri="{FF2B5EF4-FFF2-40B4-BE49-F238E27FC236}">
                <a16:creationId xmlns:a16="http://schemas.microsoft.com/office/drawing/2014/main" id="{506B2656-22C3-4696-9622-E126CB5D4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6124575"/>
            <a:ext cx="3698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9" name="Oval 179">
            <a:extLst>
              <a:ext uri="{FF2B5EF4-FFF2-40B4-BE49-F238E27FC236}">
                <a16:creationId xmlns:a16="http://schemas.microsoft.com/office/drawing/2014/main" id="{21DA6708-F276-49DF-A262-37EA111F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67425"/>
            <a:ext cx="50800" cy="50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0" name="Oval 180">
            <a:extLst>
              <a:ext uri="{FF2B5EF4-FFF2-40B4-BE49-F238E27FC236}">
                <a16:creationId xmlns:a16="http://schemas.microsoft.com/office/drawing/2014/main" id="{E39C24CA-BAB7-4B4A-9822-F36996026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67425"/>
            <a:ext cx="50800" cy="50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1" name="Line 181">
            <a:extLst>
              <a:ext uri="{FF2B5EF4-FFF2-40B4-BE49-F238E27FC236}">
                <a16:creationId xmlns:a16="http://schemas.microsoft.com/office/drawing/2014/main" id="{CEF83D30-9D2C-4793-916B-4CD17C094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68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US"/>
          </a:p>
        </p:txBody>
      </p:sp>
      <p:sp>
        <p:nvSpPr>
          <p:cNvPr id="10422" name="AutoShape 182">
            <a:extLst>
              <a:ext uri="{FF2B5EF4-FFF2-40B4-BE49-F238E27FC236}">
                <a16:creationId xmlns:a16="http://schemas.microsoft.com/office/drawing/2014/main" id="{72E2FDEA-AE1C-4F99-A88F-3BBD64768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5" y="3676650"/>
            <a:ext cx="762000" cy="152400"/>
          </a:xfrm>
          <a:prstGeom prst="flowChartTerminator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3" name="Line 183">
            <a:extLst>
              <a:ext uri="{FF2B5EF4-FFF2-40B4-BE49-F238E27FC236}">
                <a16:creationId xmlns:a16="http://schemas.microsoft.com/office/drawing/2014/main" id="{5EDCE1FF-900E-4E58-8764-8C1CC5775E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23138" y="375285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" name="Line 184">
            <a:extLst>
              <a:ext uri="{FF2B5EF4-FFF2-40B4-BE49-F238E27FC236}">
                <a16:creationId xmlns:a16="http://schemas.microsoft.com/office/drawing/2014/main" id="{B724E9EA-FCF8-45EB-8E05-00CF28F50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0" y="375285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5" name="Line 185">
            <a:extLst>
              <a:ext uri="{FF2B5EF4-FFF2-40B4-BE49-F238E27FC236}">
                <a16:creationId xmlns:a16="http://schemas.microsoft.com/office/drawing/2014/main" id="{892A1C4E-E947-4ED7-81A5-2D858BDABA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56550" y="3708400"/>
            <a:ext cx="2286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6" name="AutoShape 186">
            <a:extLst>
              <a:ext uri="{FF2B5EF4-FFF2-40B4-BE49-F238E27FC236}">
                <a16:creationId xmlns:a16="http://schemas.microsoft.com/office/drawing/2014/main" id="{48D707F4-E983-4DA4-850E-AADBA143A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4133850"/>
            <a:ext cx="457200" cy="304800"/>
          </a:xfrm>
          <a:prstGeom prst="flowChartSummingJunction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7" name="Line 187">
            <a:extLst>
              <a:ext uri="{FF2B5EF4-FFF2-40B4-BE49-F238E27FC236}">
                <a16:creationId xmlns:a16="http://schemas.microsoft.com/office/drawing/2014/main" id="{F95F5CD6-BEFC-485E-B5F3-CDDFB21369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3150" y="428625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8" name="Line 188">
            <a:extLst>
              <a:ext uri="{FF2B5EF4-FFF2-40B4-BE49-F238E27FC236}">
                <a16:creationId xmlns:a16="http://schemas.microsoft.com/office/drawing/2014/main" id="{062D2F9E-E5DE-4825-832E-5D03DD3E15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1350" y="428625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9" name="AutoShape 189">
            <a:extLst>
              <a:ext uri="{FF2B5EF4-FFF2-40B4-BE49-F238E27FC236}">
                <a16:creationId xmlns:a16="http://schemas.microsoft.com/office/drawing/2014/main" id="{6014906A-2627-45D8-96C9-424EFFA65EF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956550" y="4514850"/>
            <a:ext cx="152400" cy="609600"/>
          </a:xfrm>
          <a:prstGeom prst="flowChartCollat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0" name="Oval 190">
            <a:extLst>
              <a:ext uri="{FF2B5EF4-FFF2-40B4-BE49-F238E27FC236}">
                <a16:creationId xmlns:a16="http://schemas.microsoft.com/office/drawing/2014/main" id="{223F4675-9E36-4087-ACA9-059DAE20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238" y="4783138"/>
            <a:ext cx="63500" cy="63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1" name="Line 191">
            <a:extLst>
              <a:ext uri="{FF2B5EF4-FFF2-40B4-BE49-F238E27FC236}">
                <a16:creationId xmlns:a16="http://schemas.microsoft.com/office/drawing/2014/main" id="{6056F3CC-9276-46A0-8D8F-9534DFC23F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5750" y="3676650"/>
            <a:ext cx="3048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US"/>
          </a:p>
        </p:txBody>
      </p:sp>
      <p:sp>
        <p:nvSpPr>
          <p:cNvPr id="10432" name="Line 192">
            <a:extLst>
              <a:ext uri="{FF2B5EF4-FFF2-40B4-BE49-F238E27FC236}">
                <a16:creationId xmlns:a16="http://schemas.microsoft.com/office/drawing/2014/main" id="{2BB8FAEF-D574-4472-909E-C23F9746E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9500" y="52959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3" name="Line 193">
            <a:extLst>
              <a:ext uri="{FF2B5EF4-FFF2-40B4-BE49-F238E27FC236}">
                <a16:creationId xmlns:a16="http://schemas.microsoft.com/office/drawing/2014/main" id="{C34B1156-1519-4F69-A42E-2B02DDE09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600" y="52959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" name="Line 194">
            <a:extLst>
              <a:ext uri="{FF2B5EF4-FFF2-40B4-BE49-F238E27FC236}">
                <a16:creationId xmlns:a16="http://schemas.microsoft.com/office/drawing/2014/main" id="{496348B6-3586-47CC-836B-419F4AE588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0200" y="51435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5" name="Line 195">
            <a:extLst>
              <a:ext uri="{FF2B5EF4-FFF2-40B4-BE49-F238E27FC236}">
                <a16:creationId xmlns:a16="http://schemas.microsoft.com/office/drawing/2014/main" id="{38E3782E-0D0F-41A4-A1A3-1086A9FCDC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9900" y="51435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6" name="Line 196">
            <a:extLst>
              <a:ext uri="{FF2B5EF4-FFF2-40B4-BE49-F238E27FC236}">
                <a16:creationId xmlns:a16="http://schemas.microsoft.com/office/drawing/2014/main" id="{ACE130EC-032A-4BC4-811B-8B1514229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550" y="51435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7" name="AutoShape 197">
            <a:extLst>
              <a:ext uri="{FF2B5EF4-FFF2-40B4-BE49-F238E27FC236}">
                <a16:creationId xmlns:a16="http://schemas.microsoft.com/office/drawing/2014/main" id="{A03EFA62-2FE3-4578-93F8-48207E8C2332}"/>
              </a:ext>
            </a:extLst>
          </p:cNvPr>
          <p:cNvSpPr>
            <a:spLocks/>
          </p:cNvSpPr>
          <p:nvPr/>
        </p:nvSpPr>
        <p:spPr bwMode="auto">
          <a:xfrm rot="16200000">
            <a:off x="7981950" y="4914900"/>
            <a:ext cx="76200" cy="381000"/>
          </a:xfrm>
          <a:prstGeom prst="rightBracket">
            <a:avLst>
              <a:gd name="adj" fmla="val 5622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7BA8794-C448-442B-B2F8-FFC6A929D39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3D48A90-05D2-4FD7-87F5-AFF150CA5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26" name="Freeform 6">
                <a:extLst>
                  <a:ext uri="{FF2B5EF4-FFF2-40B4-BE49-F238E27FC236}">
                    <a16:creationId xmlns:a16="http://schemas.microsoft.com/office/drawing/2014/main" id="{13A37C54-F51C-4A09-ABA1-EC21F1BCE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7">
                <a:extLst>
                  <a:ext uri="{FF2B5EF4-FFF2-40B4-BE49-F238E27FC236}">
                    <a16:creationId xmlns:a16="http://schemas.microsoft.com/office/drawing/2014/main" id="{057C8205-28C5-4A02-8D6B-31574F94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8">
                <a:extLst>
                  <a:ext uri="{FF2B5EF4-FFF2-40B4-BE49-F238E27FC236}">
                    <a16:creationId xmlns:a16="http://schemas.microsoft.com/office/drawing/2014/main" id="{BB7C6C79-4048-49CF-909C-D1944004A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">
                <a:extLst>
                  <a:ext uri="{FF2B5EF4-FFF2-40B4-BE49-F238E27FC236}">
                    <a16:creationId xmlns:a16="http://schemas.microsoft.com/office/drawing/2014/main" id="{824D89AD-1150-44B6-93C0-525D9DABB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1B390383-79F8-474D-8FCF-D81568A09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">
                <a:extLst>
                  <a:ext uri="{FF2B5EF4-FFF2-40B4-BE49-F238E27FC236}">
                    <a16:creationId xmlns:a16="http://schemas.microsoft.com/office/drawing/2014/main" id="{F71B303B-9246-405B-92C9-355B2C280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2">
                <a:extLst>
                  <a:ext uri="{FF2B5EF4-FFF2-40B4-BE49-F238E27FC236}">
                    <a16:creationId xmlns:a16="http://schemas.microsoft.com/office/drawing/2014/main" id="{84818AD3-B0FB-406B-B83A-BDAD2A527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3484C3D0-0634-4F45-AE64-D924D914B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">
                <a:extLst>
                  <a:ext uri="{FF2B5EF4-FFF2-40B4-BE49-F238E27FC236}">
                    <a16:creationId xmlns:a16="http://schemas.microsoft.com/office/drawing/2014/main" id="{B48143FD-A344-4188-81A0-0E2651038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B326043-39B0-4965-8510-F1C04762B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410B0D29-AACD-406E-BA39-4DE8FF54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7">
                <a:extLst>
                  <a:ext uri="{FF2B5EF4-FFF2-40B4-BE49-F238E27FC236}">
                    <a16:creationId xmlns:a16="http://schemas.microsoft.com/office/drawing/2014/main" id="{44EFFCEF-E2CF-4D8E-9FB6-67D2ACF73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39A084D7-C4D8-47B7-855C-310C0F1D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16FF84BA-906B-43BD-BFBF-27383198B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0">
                <a:extLst>
                  <a:ext uri="{FF2B5EF4-FFF2-40B4-BE49-F238E27FC236}">
                    <a16:creationId xmlns:a16="http://schemas.microsoft.com/office/drawing/2014/main" id="{6210A475-4FD8-4D6F-BC30-F17BC0B0E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1">
                <a:extLst>
                  <a:ext uri="{FF2B5EF4-FFF2-40B4-BE49-F238E27FC236}">
                    <a16:creationId xmlns:a16="http://schemas.microsoft.com/office/drawing/2014/main" id="{E1EAA006-7273-459C-8DB4-6F16AC410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852A8EAD-E92A-42BF-BDD4-449AD1B3E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28376D56-7679-44B9-B2F6-F848DB88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4">
                <a:extLst>
                  <a:ext uri="{FF2B5EF4-FFF2-40B4-BE49-F238E27FC236}">
                    <a16:creationId xmlns:a16="http://schemas.microsoft.com/office/drawing/2014/main" id="{C75DF6D3-3F74-4A4F-A989-48665E2D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5">
                <a:extLst>
                  <a:ext uri="{FF2B5EF4-FFF2-40B4-BE49-F238E27FC236}">
                    <a16:creationId xmlns:a16="http://schemas.microsoft.com/office/drawing/2014/main" id="{9D8F820E-D436-4F54-AD56-FB9B760E3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6">
                <a:extLst>
                  <a:ext uri="{FF2B5EF4-FFF2-40B4-BE49-F238E27FC236}">
                    <a16:creationId xmlns:a16="http://schemas.microsoft.com/office/drawing/2014/main" id="{DBCF1F5D-16AC-4671-8237-C1C3BEF0D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7">
                <a:extLst>
                  <a:ext uri="{FF2B5EF4-FFF2-40B4-BE49-F238E27FC236}">
                    <a16:creationId xmlns:a16="http://schemas.microsoft.com/office/drawing/2014/main" id="{E5B5BF04-F943-4B7B-B091-37267E719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3A171D84-626E-4B0A-9796-4F8976876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id="{8BD3F1AA-C36F-4E3D-AFE7-BE0F4E638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">
                <a:extLst>
                  <a:ext uri="{FF2B5EF4-FFF2-40B4-BE49-F238E27FC236}">
                    <a16:creationId xmlns:a16="http://schemas.microsoft.com/office/drawing/2014/main" id="{73CDC538-C3AB-4A02-A447-106D23ED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19943D5A-F4E4-4D8D-94ED-9E1BDE0B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56DE81CF-94C7-44E9-873B-79DE69957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3">
                <a:extLst>
                  <a:ext uri="{FF2B5EF4-FFF2-40B4-BE49-F238E27FC236}">
                    <a16:creationId xmlns:a16="http://schemas.microsoft.com/office/drawing/2014/main" id="{FD3322EE-9969-4284-8E85-4E3A4E5A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4">
                <a:extLst>
                  <a:ext uri="{FF2B5EF4-FFF2-40B4-BE49-F238E27FC236}">
                    <a16:creationId xmlns:a16="http://schemas.microsoft.com/office/drawing/2014/main" id="{A7C26625-45EB-4949-AED4-38A5CD424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5">
                <a:extLst>
                  <a:ext uri="{FF2B5EF4-FFF2-40B4-BE49-F238E27FC236}">
                    <a16:creationId xmlns:a16="http://schemas.microsoft.com/office/drawing/2014/main" id="{59449DAA-EF60-46F3-B188-7C5539F89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36">
                <a:extLst>
                  <a:ext uri="{FF2B5EF4-FFF2-40B4-BE49-F238E27FC236}">
                    <a16:creationId xmlns:a16="http://schemas.microsoft.com/office/drawing/2014/main" id="{4B2D355C-26EE-47A3-A02D-74825A400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7">
                <a:extLst>
                  <a:ext uri="{FF2B5EF4-FFF2-40B4-BE49-F238E27FC236}">
                    <a16:creationId xmlns:a16="http://schemas.microsoft.com/office/drawing/2014/main" id="{25CBC3A9-616F-4B70-A6B7-0A011D58F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8">
                <a:extLst>
                  <a:ext uri="{FF2B5EF4-FFF2-40B4-BE49-F238E27FC236}">
                    <a16:creationId xmlns:a16="http://schemas.microsoft.com/office/drawing/2014/main" id="{A49953B0-D2D4-4E3E-ABAF-24CEAB6E3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39">
                <a:extLst>
                  <a:ext uri="{FF2B5EF4-FFF2-40B4-BE49-F238E27FC236}">
                    <a16:creationId xmlns:a16="http://schemas.microsoft.com/office/drawing/2014/main" id="{C00F8C8B-46A4-4F89-BCFA-5BF69FAEA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40">
                <a:extLst>
                  <a:ext uri="{FF2B5EF4-FFF2-40B4-BE49-F238E27FC236}">
                    <a16:creationId xmlns:a16="http://schemas.microsoft.com/office/drawing/2014/main" id="{01E1E490-004E-4200-B3FE-917B28B3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41">
                <a:extLst>
                  <a:ext uri="{FF2B5EF4-FFF2-40B4-BE49-F238E27FC236}">
                    <a16:creationId xmlns:a16="http://schemas.microsoft.com/office/drawing/2014/main" id="{649DB508-C61C-4A2F-8FD8-35D7DEE13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42">
                <a:extLst>
                  <a:ext uri="{FF2B5EF4-FFF2-40B4-BE49-F238E27FC236}">
                    <a16:creationId xmlns:a16="http://schemas.microsoft.com/office/drawing/2014/main" id="{5CCEA983-B494-482B-8766-E2184730B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43">
                <a:extLst>
                  <a:ext uri="{FF2B5EF4-FFF2-40B4-BE49-F238E27FC236}">
                    <a16:creationId xmlns:a16="http://schemas.microsoft.com/office/drawing/2014/main" id="{2B767EF9-30D5-48B3-9B23-0E9655635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44">
                <a:extLst>
                  <a:ext uri="{FF2B5EF4-FFF2-40B4-BE49-F238E27FC236}">
                    <a16:creationId xmlns:a16="http://schemas.microsoft.com/office/drawing/2014/main" id="{ACF93C9C-25AE-4914-96DD-290026081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45">
                <a:extLst>
                  <a:ext uri="{FF2B5EF4-FFF2-40B4-BE49-F238E27FC236}">
                    <a16:creationId xmlns:a16="http://schemas.microsoft.com/office/drawing/2014/main" id="{DB1DF368-88BF-4256-8C12-A6D9C866F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46">
                <a:extLst>
                  <a:ext uri="{FF2B5EF4-FFF2-40B4-BE49-F238E27FC236}">
                    <a16:creationId xmlns:a16="http://schemas.microsoft.com/office/drawing/2014/main" id="{8A26CAD7-D28B-4DDC-95EF-B4678E639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47">
                <a:extLst>
                  <a:ext uri="{FF2B5EF4-FFF2-40B4-BE49-F238E27FC236}">
                    <a16:creationId xmlns:a16="http://schemas.microsoft.com/office/drawing/2014/main" id="{05DC7E8B-0790-49F6-BCD7-D8CEC10EA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48">
                <a:extLst>
                  <a:ext uri="{FF2B5EF4-FFF2-40B4-BE49-F238E27FC236}">
                    <a16:creationId xmlns:a16="http://schemas.microsoft.com/office/drawing/2014/main" id="{CC2E1AB3-5DD4-4E57-A09B-51CAA0958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49">
                <a:extLst>
                  <a:ext uri="{FF2B5EF4-FFF2-40B4-BE49-F238E27FC236}">
                    <a16:creationId xmlns:a16="http://schemas.microsoft.com/office/drawing/2014/main" id="{DCEF131C-C056-4AD3-A2F6-40F4B3A2E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50">
                <a:extLst>
                  <a:ext uri="{FF2B5EF4-FFF2-40B4-BE49-F238E27FC236}">
                    <a16:creationId xmlns:a16="http://schemas.microsoft.com/office/drawing/2014/main" id="{AAFFFB88-5912-4E9F-BCF4-33A93D2D2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51">
                <a:extLst>
                  <a:ext uri="{FF2B5EF4-FFF2-40B4-BE49-F238E27FC236}">
                    <a16:creationId xmlns:a16="http://schemas.microsoft.com/office/drawing/2014/main" id="{2BC7A6C6-06AB-42C7-BEE5-BAB1CB6C9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52">
                <a:extLst>
                  <a:ext uri="{FF2B5EF4-FFF2-40B4-BE49-F238E27FC236}">
                    <a16:creationId xmlns:a16="http://schemas.microsoft.com/office/drawing/2014/main" id="{EFA8217A-2063-4184-BC82-7264C839E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53">
                <a:extLst>
                  <a:ext uri="{FF2B5EF4-FFF2-40B4-BE49-F238E27FC236}">
                    <a16:creationId xmlns:a16="http://schemas.microsoft.com/office/drawing/2014/main" id="{ADC8D7C9-CFED-4EF2-9DF1-E63A10E6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54">
                <a:extLst>
                  <a:ext uri="{FF2B5EF4-FFF2-40B4-BE49-F238E27FC236}">
                    <a16:creationId xmlns:a16="http://schemas.microsoft.com/office/drawing/2014/main" id="{E677996B-9F1D-4F65-9523-47D6C126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55">
                <a:extLst>
                  <a:ext uri="{FF2B5EF4-FFF2-40B4-BE49-F238E27FC236}">
                    <a16:creationId xmlns:a16="http://schemas.microsoft.com/office/drawing/2014/main" id="{92EB7FFC-9546-41A1-95EE-610637455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56">
                <a:extLst>
                  <a:ext uri="{FF2B5EF4-FFF2-40B4-BE49-F238E27FC236}">
                    <a16:creationId xmlns:a16="http://schemas.microsoft.com/office/drawing/2014/main" id="{CC9F2760-3F9F-483D-A19C-D16F49808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57">
                <a:extLst>
                  <a:ext uri="{FF2B5EF4-FFF2-40B4-BE49-F238E27FC236}">
                    <a16:creationId xmlns:a16="http://schemas.microsoft.com/office/drawing/2014/main" id="{9EED3536-30FF-4BC8-8421-C23A627B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58">
                <a:extLst>
                  <a:ext uri="{FF2B5EF4-FFF2-40B4-BE49-F238E27FC236}">
                    <a16:creationId xmlns:a16="http://schemas.microsoft.com/office/drawing/2014/main" id="{680ADF02-9201-46A7-81E7-E8BB69BEB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59">
                <a:extLst>
                  <a:ext uri="{FF2B5EF4-FFF2-40B4-BE49-F238E27FC236}">
                    <a16:creationId xmlns:a16="http://schemas.microsoft.com/office/drawing/2014/main" id="{FAC6C91B-641A-4A22-867A-FA87D7C97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60">
                <a:extLst>
                  <a:ext uri="{FF2B5EF4-FFF2-40B4-BE49-F238E27FC236}">
                    <a16:creationId xmlns:a16="http://schemas.microsoft.com/office/drawing/2014/main" id="{7D1F4EAD-3280-43CE-9BAF-A4F39B7D2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61">
                <a:extLst>
                  <a:ext uri="{FF2B5EF4-FFF2-40B4-BE49-F238E27FC236}">
                    <a16:creationId xmlns:a16="http://schemas.microsoft.com/office/drawing/2014/main" id="{A3386D86-F797-44A3-BE56-1B6FF1329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62">
                <a:extLst>
                  <a:ext uri="{FF2B5EF4-FFF2-40B4-BE49-F238E27FC236}">
                    <a16:creationId xmlns:a16="http://schemas.microsoft.com/office/drawing/2014/main" id="{D22249E2-1FFE-4360-9489-B12BDAFB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63">
                <a:extLst>
                  <a:ext uri="{FF2B5EF4-FFF2-40B4-BE49-F238E27FC236}">
                    <a16:creationId xmlns:a16="http://schemas.microsoft.com/office/drawing/2014/main" id="{C67B908E-BBA4-49BE-B2C3-CC8BA12FF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64">
                <a:extLst>
                  <a:ext uri="{FF2B5EF4-FFF2-40B4-BE49-F238E27FC236}">
                    <a16:creationId xmlns:a16="http://schemas.microsoft.com/office/drawing/2014/main" id="{15491672-513D-46F5-B435-AC5563233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65">
                <a:extLst>
                  <a:ext uri="{FF2B5EF4-FFF2-40B4-BE49-F238E27FC236}">
                    <a16:creationId xmlns:a16="http://schemas.microsoft.com/office/drawing/2014/main" id="{C79A64C2-7B17-451B-8B40-9185CC8D1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66">
                <a:extLst>
                  <a:ext uri="{FF2B5EF4-FFF2-40B4-BE49-F238E27FC236}">
                    <a16:creationId xmlns:a16="http://schemas.microsoft.com/office/drawing/2014/main" id="{0CDEA5BC-47D0-4897-B969-064E53E6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67">
                <a:extLst>
                  <a:ext uri="{FF2B5EF4-FFF2-40B4-BE49-F238E27FC236}">
                    <a16:creationId xmlns:a16="http://schemas.microsoft.com/office/drawing/2014/main" id="{46B73C8C-3717-40B1-BC18-8B772B0EB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68">
                <a:extLst>
                  <a:ext uri="{FF2B5EF4-FFF2-40B4-BE49-F238E27FC236}">
                    <a16:creationId xmlns:a16="http://schemas.microsoft.com/office/drawing/2014/main" id="{827D69FA-D17F-4C1D-ABA5-8C23D1027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69">
                <a:extLst>
                  <a:ext uri="{FF2B5EF4-FFF2-40B4-BE49-F238E27FC236}">
                    <a16:creationId xmlns:a16="http://schemas.microsoft.com/office/drawing/2014/main" id="{8413282E-2946-4099-A87F-B2CDD026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70">
                <a:extLst>
                  <a:ext uri="{FF2B5EF4-FFF2-40B4-BE49-F238E27FC236}">
                    <a16:creationId xmlns:a16="http://schemas.microsoft.com/office/drawing/2014/main" id="{7B02A91D-3072-4F62-8EEF-3164BEF28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71">
                <a:extLst>
                  <a:ext uri="{FF2B5EF4-FFF2-40B4-BE49-F238E27FC236}">
                    <a16:creationId xmlns:a16="http://schemas.microsoft.com/office/drawing/2014/main" id="{28539DE4-200A-408E-BD9D-985AF8A2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72">
                <a:extLst>
                  <a:ext uri="{FF2B5EF4-FFF2-40B4-BE49-F238E27FC236}">
                    <a16:creationId xmlns:a16="http://schemas.microsoft.com/office/drawing/2014/main" id="{27AF3795-1D3C-4F0B-8E9A-205B1FCEB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73">
                <a:extLst>
                  <a:ext uri="{FF2B5EF4-FFF2-40B4-BE49-F238E27FC236}">
                    <a16:creationId xmlns:a16="http://schemas.microsoft.com/office/drawing/2014/main" id="{61D2FCB2-C4A7-4BC7-9399-D7C1B85A9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74">
                <a:extLst>
                  <a:ext uri="{FF2B5EF4-FFF2-40B4-BE49-F238E27FC236}">
                    <a16:creationId xmlns:a16="http://schemas.microsoft.com/office/drawing/2014/main" id="{3BF668B5-6494-4B53-ABE4-6D430F9A2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75">
                <a:extLst>
                  <a:ext uri="{FF2B5EF4-FFF2-40B4-BE49-F238E27FC236}">
                    <a16:creationId xmlns:a16="http://schemas.microsoft.com/office/drawing/2014/main" id="{05507581-6429-44B3-A071-AA8FE771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76">
                <a:extLst>
                  <a:ext uri="{FF2B5EF4-FFF2-40B4-BE49-F238E27FC236}">
                    <a16:creationId xmlns:a16="http://schemas.microsoft.com/office/drawing/2014/main" id="{1B9BE296-9363-49F1-82AD-6CA2AC77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77">
                <a:extLst>
                  <a:ext uri="{FF2B5EF4-FFF2-40B4-BE49-F238E27FC236}">
                    <a16:creationId xmlns:a16="http://schemas.microsoft.com/office/drawing/2014/main" id="{0825B30D-4264-4B90-8DC8-00727B6BC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78">
                <a:extLst>
                  <a:ext uri="{FF2B5EF4-FFF2-40B4-BE49-F238E27FC236}">
                    <a16:creationId xmlns:a16="http://schemas.microsoft.com/office/drawing/2014/main" id="{ED3FEBDA-8335-412E-8F7B-0C886C5CE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9">
                <a:extLst>
                  <a:ext uri="{FF2B5EF4-FFF2-40B4-BE49-F238E27FC236}">
                    <a16:creationId xmlns:a16="http://schemas.microsoft.com/office/drawing/2014/main" id="{415249C2-9EE6-4F14-A5CF-C8E52969E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80">
                <a:extLst>
                  <a:ext uri="{FF2B5EF4-FFF2-40B4-BE49-F238E27FC236}">
                    <a16:creationId xmlns:a16="http://schemas.microsoft.com/office/drawing/2014/main" id="{9E17813C-79CC-4AB5-AA77-ECAAFFDB0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1">
                <a:extLst>
                  <a:ext uri="{FF2B5EF4-FFF2-40B4-BE49-F238E27FC236}">
                    <a16:creationId xmlns:a16="http://schemas.microsoft.com/office/drawing/2014/main" id="{A70BF14F-6D0F-43C7-9E0D-68BA324E6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82">
                <a:extLst>
                  <a:ext uri="{FF2B5EF4-FFF2-40B4-BE49-F238E27FC236}">
                    <a16:creationId xmlns:a16="http://schemas.microsoft.com/office/drawing/2014/main" id="{F93B2973-AD29-43A0-9C8B-0DAB0FA4E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83">
                <a:extLst>
                  <a:ext uri="{FF2B5EF4-FFF2-40B4-BE49-F238E27FC236}">
                    <a16:creationId xmlns:a16="http://schemas.microsoft.com/office/drawing/2014/main" id="{3DD1AB0B-A4E0-490B-9AE4-F2AE39A91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84">
                <a:extLst>
                  <a:ext uri="{FF2B5EF4-FFF2-40B4-BE49-F238E27FC236}">
                    <a16:creationId xmlns:a16="http://schemas.microsoft.com/office/drawing/2014/main" id="{92F37126-BD2E-4733-8F8F-4A5F2C79B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85">
                <a:extLst>
                  <a:ext uri="{FF2B5EF4-FFF2-40B4-BE49-F238E27FC236}">
                    <a16:creationId xmlns:a16="http://schemas.microsoft.com/office/drawing/2014/main" id="{0C66F117-2ED9-4AF7-BE12-4C8938ED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86">
                <a:extLst>
                  <a:ext uri="{FF2B5EF4-FFF2-40B4-BE49-F238E27FC236}">
                    <a16:creationId xmlns:a16="http://schemas.microsoft.com/office/drawing/2014/main" id="{D26B7405-5856-44A3-BDDF-21FDA5FB3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87">
                <a:extLst>
                  <a:ext uri="{FF2B5EF4-FFF2-40B4-BE49-F238E27FC236}">
                    <a16:creationId xmlns:a16="http://schemas.microsoft.com/office/drawing/2014/main" id="{429A3BC3-5924-4AF1-80AE-FFB2415E8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88">
                <a:extLst>
                  <a:ext uri="{FF2B5EF4-FFF2-40B4-BE49-F238E27FC236}">
                    <a16:creationId xmlns:a16="http://schemas.microsoft.com/office/drawing/2014/main" id="{C919D696-074E-4EC1-834A-0B8DC66C7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89">
                <a:extLst>
                  <a:ext uri="{FF2B5EF4-FFF2-40B4-BE49-F238E27FC236}">
                    <a16:creationId xmlns:a16="http://schemas.microsoft.com/office/drawing/2014/main" id="{E5C74475-DB5F-458B-A869-6DB99B99A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90">
                <a:extLst>
                  <a:ext uri="{FF2B5EF4-FFF2-40B4-BE49-F238E27FC236}">
                    <a16:creationId xmlns:a16="http://schemas.microsoft.com/office/drawing/2014/main" id="{747D953F-C2AE-4934-BEB4-AA65523F4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91">
                <a:extLst>
                  <a:ext uri="{FF2B5EF4-FFF2-40B4-BE49-F238E27FC236}">
                    <a16:creationId xmlns:a16="http://schemas.microsoft.com/office/drawing/2014/main" id="{8C090C9F-9390-49FE-BA30-199041BED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92">
                <a:extLst>
                  <a:ext uri="{FF2B5EF4-FFF2-40B4-BE49-F238E27FC236}">
                    <a16:creationId xmlns:a16="http://schemas.microsoft.com/office/drawing/2014/main" id="{90DD34B7-5007-4046-9ED0-F7063BE2C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93">
                <a:extLst>
                  <a:ext uri="{FF2B5EF4-FFF2-40B4-BE49-F238E27FC236}">
                    <a16:creationId xmlns:a16="http://schemas.microsoft.com/office/drawing/2014/main" id="{BA54055C-EAB7-4EB3-955C-E9ECE50D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94">
                <a:extLst>
                  <a:ext uri="{FF2B5EF4-FFF2-40B4-BE49-F238E27FC236}">
                    <a16:creationId xmlns:a16="http://schemas.microsoft.com/office/drawing/2014/main" id="{D512FDD3-93F7-4B99-ACA4-ED4C3BBE6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95">
                <a:extLst>
                  <a:ext uri="{FF2B5EF4-FFF2-40B4-BE49-F238E27FC236}">
                    <a16:creationId xmlns:a16="http://schemas.microsoft.com/office/drawing/2014/main" id="{03394AA8-AD13-4579-A194-C4C7E659D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96">
                <a:extLst>
                  <a:ext uri="{FF2B5EF4-FFF2-40B4-BE49-F238E27FC236}">
                    <a16:creationId xmlns:a16="http://schemas.microsoft.com/office/drawing/2014/main" id="{476FFB6A-87F7-4118-B2F7-B379BBBD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97">
                <a:extLst>
                  <a:ext uri="{FF2B5EF4-FFF2-40B4-BE49-F238E27FC236}">
                    <a16:creationId xmlns:a16="http://schemas.microsoft.com/office/drawing/2014/main" id="{D85C01BC-BCAD-457A-B291-EB6FE912A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98">
                <a:extLst>
                  <a:ext uri="{FF2B5EF4-FFF2-40B4-BE49-F238E27FC236}">
                    <a16:creationId xmlns:a16="http://schemas.microsoft.com/office/drawing/2014/main" id="{E6F9662F-8F2D-4845-B951-5E9E39A5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99">
                <a:extLst>
                  <a:ext uri="{FF2B5EF4-FFF2-40B4-BE49-F238E27FC236}">
                    <a16:creationId xmlns:a16="http://schemas.microsoft.com/office/drawing/2014/main" id="{8CE0F7A4-6344-439A-98DD-E8C649AD1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00">
                <a:extLst>
                  <a:ext uri="{FF2B5EF4-FFF2-40B4-BE49-F238E27FC236}">
                    <a16:creationId xmlns:a16="http://schemas.microsoft.com/office/drawing/2014/main" id="{AE40F65E-1E5B-4D66-96F2-E5EE57AA0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01">
                <a:extLst>
                  <a:ext uri="{FF2B5EF4-FFF2-40B4-BE49-F238E27FC236}">
                    <a16:creationId xmlns:a16="http://schemas.microsoft.com/office/drawing/2014/main" id="{4B7A11B3-3FE5-43CF-B057-D70A9CA04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02">
                <a:extLst>
                  <a:ext uri="{FF2B5EF4-FFF2-40B4-BE49-F238E27FC236}">
                    <a16:creationId xmlns:a16="http://schemas.microsoft.com/office/drawing/2014/main" id="{AF8B6E16-3DFF-4A68-86B0-71F6F3064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3">
                <a:extLst>
                  <a:ext uri="{FF2B5EF4-FFF2-40B4-BE49-F238E27FC236}">
                    <a16:creationId xmlns:a16="http://schemas.microsoft.com/office/drawing/2014/main" id="{FE6F32A7-B823-4F01-8461-C977AE008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04">
                <a:extLst>
                  <a:ext uri="{FF2B5EF4-FFF2-40B4-BE49-F238E27FC236}">
                    <a16:creationId xmlns:a16="http://schemas.microsoft.com/office/drawing/2014/main" id="{4DB3A1DD-70AB-4AA5-9F91-01ED010C7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05">
                <a:extLst>
                  <a:ext uri="{FF2B5EF4-FFF2-40B4-BE49-F238E27FC236}">
                    <a16:creationId xmlns:a16="http://schemas.microsoft.com/office/drawing/2014/main" id="{7127169E-139E-4ECA-94AF-92B7DA32D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06">
                <a:extLst>
                  <a:ext uri="{FF2B5EF4-FFF2-40B4-BE49-F238E27FC236}">
                    <a16:creationId xmlns:a16="http://schemas.microsoft.com/office/drawing/2014/main" id="{559AC414-9731-41B3-A86E-9EFC3D3F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07">
                <a:extLst>
                  <a:ext uri="{FF2B5EF4-FFF2-40B4-BE49-F238E27FC236}">
                    <a16:creationId xmlns:a16="http://schemas.microsoft.com/office/drawing/2014/main" id="{AE395EB9-C5DF-4B92-8C20-0A70644EC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08">
                <a:extLst>
                  <a:ext uri="{FF2B5EF4-FFF2-40B4-BE49-F238E27FC236}">
                    <a16:creationId xmlns:a16="http://schemas.microsoft.com/office/drawing/2014/main" id="{87CDFC6E-C945-4423-BF53-13F6615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09">
                <a:extLst>
                  <a:ext uri="{FF2B5EF4-FFF2-40B4-BE49-F238E27FC236}">
                    <a16:creationId xmlns:a16="http://schemas.microsoft.com/office/drawing/2014/main" id="{E6AD2975-814D-40D9-9DC3-EF944380B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0">
                <a:extLst>
                  <a:ext uri="{FF2B5EF4-FFF2-40B4-BE49-F238E27FC236}">
                    <a16:creationId xmlns:a16="http://schemas.microsoft.com/office/drawing/2014/main" id="{475DA49E-6AD7-4C72-99A8-A8CE768FA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">
                <a:extLst>
                  <a:ext uri="{FF2B5EF4-FFF2-40B4-BE49-F238E27FC236}">
                    <a16:creationId xmlns:a16="http://schemas.microsoft.com/office/drawing/2014/main" id="{06D5E984-F51D-4741-A50E-A78DA4722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2">
                <a:extLst>
                  <a:ext uri="{FF2B5EF4-FFF2-40B4-BE49-F238E27FC236}">
                    <a16:creationId xmlns:a16="http://schemas.microsoft.com/office/drawing/2014/main" id="{602FCCB5-0FAE-4DD2-8EEB-AE5AC82E6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3">
                <a:extLst>
                  <a:ext uri="{FF2B5EF4-FFF2-40B4-BE49-F238E27FC236}">
                    <a16:creationId xmlns:a16="http://schemas.microsoft.com/office/drawing/2014/main" id="{6A433792-72D1-4BCC-8385-75EC127E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4">
                <a:extLst>
                  <a:ext uri="{FF2B5EF4-FFF2-40B4-BE49-F238E27FC236}">
                    <a16:creationId xmlns:a16="http://schemas.microsoft.com/office/drawing/2014/main" id="{9A2EF7E7-6E14-412D-899B-13B5F2ED2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5">
                <a:extLst>
                  <a:ext uri="{FF2B5EF4-FFF2-40B4-BE49-F238E27FC236}">
                    <a16:creationId xmlns:a16="http://schemas.microsoft.com/office/drawing/2014/main" id="{C5542C7E-334F-425E-B923-8A2A07AE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6">
                <a:extLst>
                  <a:ext uri="{FF2B5EF4-FFF2-40B4-BE49-F238E27FC236}">
                    <a16:creationId xmlns:a16="http://schemas.microsoft.com/office/drawing/2014/main" id="{CB5ACEC1-9A55-4EDD-842D-8E141BD0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7">
                <a:extLst>
                  <a:ext uri="{FF2B5EF4-FFF2-40B4-BE49-F238E27FC236}">
                    <a16:creationId xmlns:a16="http://schemas.microsoft.com/office/drawing/2014/main" id="{3BFF208E-F2FE-4D9D-910D-79A0A7CA2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8">
                <a:extLst>
                  <a:ext uri="{FF2B5EF4-FFF2-40B4-BE49-F238E27FC236}">
                    <a16:creationId xmlns:a16="http://schemas.microsoft.com/office/drawing/2014/main" id="{5C7D52E0-2A1A-4875-B05C-DB1E2EC97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9">
                <a:extLst>
                  <a:ext uri="{FF2B5EF4-FFF2-40B4-BE49-F238E27FC236}">
                    <a16:creationId xmlns:a16="http://schemas.microsoft.com/office/drawing/2014/main" id="{8845F5F0-D0C0-448B-8BFF-102AAFE8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0">
                <a:extLst>
                  <a:ext uri="{FF2B5EF4-FFF2-40B4-BE49-F238E27FC236}">
                    <a16:creationId xmlns:a16="http://schemas.microsoft.com/office/drawing/2014/main" id="{A0A733A1-CB74-4CD4-A3C1-D11F3C82E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21">
                <a:extLst>
                  <a:ext uri="{FF2B5EF4-FFF2-40B4-BE49-F238E27FC236}">
                    <a16:creationId xmlns:a16="http://schemas.microsoft.com/office/drawing/2014/main" id="{AD313C8E-369D-4022-8D9E-58355F44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22">
                <a:extLst>
                  <a:ext uri="{FF2B5EF4-FFF2-40B4-BE49-F238E27FC236}">
                    <a16:creationId xmlns:a16="http://schemas.microsoft.com/office/drawing/2014/main" id="{134FCDFA-9FE9-4540-AF80-5B9DFAFA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23">
                <a:extLst>
                  <a:ext uri="{FF2B5EF4-FFF2-40B4-BE49-F238E27FC236}">
                    <a16:creationId xmlns:a16="http://schemas.microsoft.com/office/drawing/2014/main" id="{529E781C-6ECB-49A2-A9F0-0357C1B4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24">
                <a:extLst>
                  <a:ext uri="{FF2B5EF4-FFF2-40B4-BE49-F238E27FC236}">
                    <a16:creationId xmlns:a16="http://schemas.microsoft.com/office/drawing/2014/main" id="{73A28745-CA55-4AA3-A5B0-DD3E246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25">
                <a:extLst>
                  <a:ext uri="{FF2B5EF4-FFF2-40B4-BE49-F238E27FC236}">
                    <a16:creationId xmlns:a16="http://schemas.microsoft.com/office/drawing/2014/main" id="{7B5F8A4B-BACE-47A6-8D50-28234514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26">
                <a:extLst>
                  <a:ext uri="{FF2B5EF4-FFF2-40B4-BE49-F238E27FC236}">
                    <a16:creationId xmlns:a16="http://schemas.microsoft.com/office/drawing/2014/main" id="{0B6966A5-AA05-488B-AEF8-026B1347A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27">
                <a:extLst>
                  <a:ext uri="{FF2B5EF4-FFF2-40B4-BE49-F238E27FC236}">
                    <a16:creationId xmlns:a16="http://schemas.microsoft.com/office/drawing/2014/main" id="{A5EC46B9-562A-45DE-A4E2-9BC684CC8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28">
                <a:extLst>
                  <a:ext uri="{FF2B5EF4-FFF2-40B4-BE49-F238E27FC236}">
                    <a16:creationId xmlns:a16="http://schemas.microsoft.com/office/drawing/2014/main" id="{27894FC8-9682-4653-B836-724731F20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29">
                <a:extLst>
                  <a:ext uri="{FF2B5EF4-FFF2-40B4-BE49-F238E27FC236}">
                    <a16:creationId xmlns:a16="http://schemas.microsoft.com/office/drawing/2014/main" id="{CAC97ACA-8D1A-4CA9-BA81-489BCFB1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30">
                <a:extLst>
                  <a:ext uri="{FF2B5EF4-FFF2-40B4-BE49-F238E27FC236}">
                    <a16:creationId xmlns:a16="http://schemas.microsoft.com/office/drawing/2014/main" id="{B8121F06-56C1-47DA-8D26-A07B0E53E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31">
                <a:extLst>
                  <a:ext uri="{FF2B5EF4-FFF2-40B4-BE49-F238E27FC236}">
                    <a16:creationId xmlns:a16="http://schemas.microsoft.com/office/drawing/2014/main" id="{962CD808-C3AC-419F-9F22-FA8371E0F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32">
                <a:extLst>
                  <a:ext uri="{FF2B5EF4-FFF2-40B4-BE49-F238E27FC236}">
                    <a16:creationId xmlns:a16="http://schemas.microsoft.com/office/drawing/2014/main" id="{FD421013-6229-43FB-8BBB-481C5EED3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33">
                <a:extLst>
                  <a:ext uri="{FF2B5EF4-FFF2-40B4-BE49-F238E27FC236}">
                    <a16:creationId xmlns:a16="http://schemas.microsoft.com/office/drawing/2014/main" id="{328668E6-2FD2-4C2A-A0CE-C59E79007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34">
                <a:extLst>
                  <a:ext uri="{FF2B5EF4-FFF2-40B4-BE49-F238E27FC236}">
                    <a16:creationId xmlns:a16="http://schemas.microsoft.com/office/drawing/2014/main" id="{23DB5EBD-C928-4B17-B260-08509CA48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35">
                <a:extLst>
                  <a:ext uri="{FF2B5EF4-FFF2-40B4-BE49-F238E27FC236}">
                    <a16:creationId xmlns:a16="http://schemas.microsoft.com/office/drawing/2014/main" id="{92390BE6-B4CF-48C6-BF2F-BDC185E61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36">
                <a:extLst>
                  <a:ext uri="{FF2B5EF4-FFF2-40B4-BE49-F238E27FC236}">
                    <a16:creationId xmlns:a16="http://schemas.microsoft.com/office/drawing/2014/main" id="{6EA22554-D03A-403C-B9C0-6723F0C6E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37">
                <a:extLst>
                  <a:ext uri="{FF2B5EF4-FFF2-40B4-BE49-F238E27FC236}">
                    <a16:creationId xmlns:a16="http://schemas.microsoft.com/office/drawing/2014/main" id="{BF9CE2E6-F40A-4E39-9588-967A18A9A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38">
                <a:extLst>
                  <a:ext uri="{FF2B5EF4-FFF2-40B4-BE49-F238E27FC236}">
                    <a16:creationId xmlns:a16="http://schemas.microsoft.com/office/drawing/2014/main" id="{ADB3BD41-580C-4AD7-99F5-C11612B3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39">
                <a:extLst>
                  <a:ext uri="{FF2B5EF4-FFF2-40B4-BE49-F238E27FC236}">
                    <a16:creationId xmlns:a16="http://schemas.microsoft.com/office/drawing/2014/main" id="{F0547CE2-C156-45B7-A901-D7BDEA578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40">
                <a:extLst>
                  <a:ext uri="{FF2B5EF4-FFF2-40B4-BE49-F238E27FC236}">
                    <a16:creationId xmlns:a16="http://schemas.microsoft.com/office/drawing/2014/main" id="{0739866A-6B65-4AA3-B11F-FD69901F0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41">
                <a:extLst>
                  <a:ext uri="{FF2B5EF4-FFF2-40B4-BE49-F238E27FC236}">
                    <a16:creationId xmlns:a16="http://schemas.microsoft.com/office/drawing/2014/main" id="{910491B8-969B-4F48-BE33-768F6737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42">
                <a:extLst>
                  <a:ext uri="{FF2B5EF4-FFF2-40B4-BE49-F238E27FC236}">
                    <a16:creationId xmlns:a16="http://schemas.microsoft.com/office/drawing/2014/main" id="{9BF77416-E394-4D34-9FCD-F6C7BAC5A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43">
                <a:extLst>
                  <a:ext uri="{FF2B5EF4-FFF2-40B4-BE49-F238E27FC236}">
                    <a16:creationId xmlns:a16="http://schemas.microsoft.com/office/drawing/2014/main" id="{25B51366-CFBE-4828-9CE4-CEA6868CF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44">
                <a:extLst>
                  <a:ext uri="{FF2B5EF4-FFF2-40B4-BE49-F238E27FC236}">
                    <a16:creationId xmlns:a16="http://schemas.microsoft.com/office/drawing/2014/main" id="{121BA0C6-3EA3-43A8-81CA-191AE9D31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45">
                <a:extLst>
                  <a:ext uri="{FF2B5EF4-FFF2-40B4-BE49-F238E27FC236}">
                    <a16:creationId xmlns:a16="http://schemas.microsoft.com/office/drawing/2014/main" id="{7881E573-2941-48E7-829F-19B1201B2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46">
                <a:extLst>
                  <a:ext uri="{FF2B5EF4-FFF2-40B4-BE49-F238E27FC236}">
                    <a16:creationId xmlns:a16="http://schemas.microsoft.com/office/drawing/2014/main" id="{F9AD9C1B-0A12-472A-8297-99B1D973F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47">
                <a:extLst>
                  <a:ext uri="{FF2B5EF4-FFF2-40B4-BE49-F238E27FC236}">
                    <a16:creationId xmlns:a16="http://schemas.microsoft.com/office/drawing/2014/main" id="{BA482B42-7780-40F6-9502-CDE8EAD55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48">
                <a:extLst>
                  <a:ext uri="{FF2B5EF4-FFF2-40B4-BE49-F238E27FC236}">
                    <a16:creationId xmlns:a16="http://schemas.microsoft.com/office/drawing/2014/main" id="{9D07E465-483D-4728-8669-4323D9E8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49">
                <a:extLst>
                  <a:ext uri="{FF2B5EF4-FFF2-40B4-BE49-F238E27FC236}">
                    <a16:creationId xmlns:a16="http://schemas.microsoft.com/office/drawing/2014/main" id="{788CBD63-DDA3-42CD-B943-FFA1CBE53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50">
                <a:extLst>
                  <a:ext uri="{FF2B5EF4-FFF2-40B4-BE49-F238E27FC236}">
                    <a16:creationId xmlns:a16="http://schemas.microsoft.com/office/drawing/2014/main" id="{1323AB27-635E-4A24-BBD8-942DDCD1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51">
                <a:extLst>
                  <a:ext uri="{FF2B5EF4-FFF2-40B4-BE49-F238E27FC236}">
                    <a16:creationId xmlns:a16="http://schemas.microsoft.com/office/drawing/2014/main" id="{993ABDC9-D2F8-4715-ABB1-C4A8687A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52">
                <a:extLst>
                  <a:ext uri="{FF2B5EF4-FFF2-40B4-BE49-F238E27FC236}">
                    <a16:creationId xmlns:a16="http://schemas.microsoft.com/office/drawing/2014/main" id="{C7A591F1-4E92-4D49-8DB7-1654A1A63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53">
                <a:extLst>
                  <a:ext uri="{FF2B5EF4-FFF2-40B4-BE49-F238E27FC236}">
                    <a16:creationId xmlns:a16="http://schemas.microsoft.com/office/drawing/2014/main" id="{8403916C-FA3D-464A-A359-75207411A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4">
                <a:extLst>
                  <a:ext uri="{FF2B5EF4-FFF2-40B4-BE49-F238E27FC236}">
                    <a16:creationId xmlns:a16="http://schemas.microsoft.com/office/drawing/2014/main" id="{842922E1-0616-4ADB-B7C5-164A0089F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55">
                <a:extLst>
                  <a:ext uri="{FF2B5EF4-FFF2-40B4-BE49-F238E27FC236}">
                    <a16:creationId xmlns:a16="http://schemas.microsoft.com/office/drawing/2014/main" id="{FB56D600-9614-4474-B69D-D5B644C5D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56">
                <a:extLst>
                  <a:ext uri="{FF2B5EF4-FFF2-40B4-BE49-F238E27FC236}">
                    <a16:creationId xmlns:a16="http://schemas.microsoft.com/office/drawing/2014/main" id="{F0AB1F99-A1DD-458C-8704-D0FAE0770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57">
                <a:extLst>
                  <a:ext uri="{FF2B5EF4-FFF2-40B4-BE49-F238E27FC236}">
                    <a16:creationId xmlns:a16="http://schemas.microsoft.com/office/drawing/2014/main" id="{4EF4EFAD-10C1-4A53-A557-C98787A84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58">
                <a:extLst>
                  <a:ext uri="{FF2B5EF4-FFF2-40B4-BE49-F238E27FC236}">
                    <a16:creationId xmlns:a16="http://schemas.microsoft.com/office/drawing/2014/main" id="{E3F50421-7E1F-47E6-90C2-9678441C3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59">
                <a:extLst>
                  <a:ext uri="{FF2B5EF4-FFF2-40B4-BE49-F238E27FC236}">
                    <a16:creationId xmlns:a16="http://schemas.microsoft.com/office/drawing/2014/main" id="{F94CF06A-4C65-49AE-A6D3-782DB2D5E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60">
                <a:extLst>
                  <a:ext uri="{FF2B5EF4-FFF2-40B4-BE49-F238E27FC236}">
                    <a16:creationId xmlns:a16="http://schemas.microsoft.com/office/drawing/2014/main" id="{A4A00424-DC63-4830-943A-C4DBAD099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61">
                <a:extLst>
                  <a:ext uri="{FF2B5EF4-FFF2-40B4-BE49-F238E27FC236}">
                    <a16:creationId xmlns:a16="http://schemas.microsoft.com/office/drawing/2014/main" id="{49F7CD5C-49C3-42B5-BB98-FB73E5B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62">
                <a:extLst>
                  <a:ext uri="{FF2B5EF4-FFF2-40B4-BE49-F238E27FC236}">
                    <a16:creationId xmlns:a16="http://schemas.microsoft.com/office/drawing/2014/main" id="{796BC87C-4336-4CB7-B83B-9AB4E6703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63">
                <a:extLst>
                  <a:ext uri="{FF2B5EF4-FFF2-40B4-BE49-F238E27FC236}">
                    <a16:creationId xmlns:a16="http://schemas.microsoft.com/office/drawing/2014/main" id="{89ACF546-0588-4DE7-910E-273BF5FF9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64">
                <a:extLst>
                  <a:ext uri="{FF2B5EF4-FFF2-40B4-BE49-F238E27FC236}">
                    <a16:creationId xmlns:a16="http://schemas.microsoft.com/office/drawing/2014/main" id="{2666F7D9-D703-47B4-B668-150AD103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65">
                <a:extLst>
                  <a:ext uri="{FF2B5EF4-FFF2-40B4-BE49-F238E27FC236}">
                    <a16:creationId xmlns:a16="http://schemas.microsoft.com/office/drawing/2014/main" id="{87741C83-C502-4AA3-A1D3-3E9BDE9E8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66">
                <a:extLst>
                  <a:ext uri="{FF2B5EF4-FFF2-40B4-BE49-F238E27FC236}">
                    <a16:creationId xmlns:a16="http://schemas.microsoft.com/office/drawing/2014/main" id="{A1E6F12F-3352-4AD4-AD0E-FC7B3370E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67">
                <a:extLst>
                  <a:ext uri="{FF2B5EF4-FFF2-40B4-BE49-F238E27FC236}">
                    <a16:creationId xmlns:a16="http://schemas.microsoft.com/office/drawing/2014/main" id="{BA7B3880-6114-412F-942D-57BB64347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68">
                <a:extLst>
                  <a:ext uri="{FF2B5EF4-FFF2-40B4-BE49-F238E27FC236}">
                    <a16:creationId xmlns:a16="http://schemas.microsoft.com/office/drawing/2014/main" id="{599FD163-9F63-4F74-AB43-723776DF4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69">
                <a:extLst>
                  <a:ext uri="{FF2B5EF4-FFF2-40B4-BE49-F238E27FC236}">
                    <a16:creationId xmlns:a16="http://schemas.microsoft.com/office/drawing/2014/main" id="{CD92C3B9-6037-4429-983C-FE2DF2E2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70">
                <a:extLst>
                  <a:ext uri="{FF2B5EF4-FFF2-40B4-BE49-F238E27FC236}">
                    <a16:creationId xmlns:a16="http://schemas.microsoft.com/office/drawing/2014/main" id="{38097856-7D7D-4C9C-A259-F6CB2F70F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71">
                <a:extLst>
                  <a:ext uri="{FF2B5EF4-FFF2-40B4-BE49-F238E27FC236}">
                    <a16:creationId xmlns:a16="http://schemas.microsoft.com/office/drawing/2014/main" id="{AEBE8FD9-0EB9-4030-8CF8-48612469F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72">
                <a:extLst>
                  <a:ext uri="{FF2B5EF4-FFF2-40B4-BE49-F238E27FC236}">
                    <a16:creationId xmlns:a16="http://schemas.microsoft.com/office/drawing/2014/main" id="{D3E2E74A-A796-42EA-999F-FE1D3B8F8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73">
                <a:extLst>
                  <a:ext uri="{FF2B5EF4-FFF2-40B4-BE49-F238E27FC236}">
                    <a16:creationId xmlns:a16="http://schemas.microsoft.com/office/drawing/2014/main" id="{AB106E24-A054-4986-A0D6-A03C71B8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74">
                <a:extLst>
                  <a:ext uri="{FF2B5EF4-FFF2-40B4-BE49-F238E27FC236}">
                    <a16:creationId xmlns:a16="http://schemas.microsoft.com/office/drawing/2014/main" id="{F4160F2E-D83F-454C-BF29-C3CD975F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75">
                <a:extLst>
                  <a:ext uri="{FF2B5EF4-FFF2-40B4-BE49-F238E27FC236}">
                    <a16:creationId xmlns:a16="http://schemas.microsoft.com/office/drawing/2014/main" id="{152237A9-1E03-4F15-82A5-C8E3EF47F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76">
                <a:extLst>
                  <a:ext uri="{FF2B5EF4-FFF2-40B4-BE49-F238E27FC236}">
                    <a16:creationId xmlns:a16="http://schemas.microsoft.com/office/drawing/2014/main" id="{3CE60E99-D0AA-4E3F-8919-4552FBDE5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77">
                <a:extLst>
                  <a:ext uri="{FF2B5EF4-FFF2-40B4-BE49-F238E27FC236}">
                    <a16:creationId xmlns:a16="http://schemas.microsoft.com/office/drawing/2014/main" id="{CB366F99-95DD-4CB6-BDC7-3402FAA92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78">
                <a:extLst>
                  <a:ext uri="{FF2B5EF4-FFF2-40B4-BE49-F238E27FC236}">
                    <a16:creationId xmlns:a16="http://schemas.microsoft.com/office/drawing/2014/main" id="{C5AD7A4D-2EA0-4CA1-B3C0-DCFE23EA2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79">
                <a:extLst>
                  <a:ext uri="{FF2B5EF4-FFF2-40B4-BE49-F238E27FC236}">
                    <a16:creationId xmlns:a16="http://schemas.microsoft.com/office/drawing/2014/main" id="{8CC4C542-87E4-4678-88A9-7B073A36C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80">
                <a:extLst>
                  <a:ext uri="{FF2B5EF4-FFF2-40B4-BE49-F238E27FC236}">
                    <a16:creationId xmlns:a16="http://schemas.microsoft.com/office/drawing/2014/main" id="{EE91E6C5-B7E3-4CB9-BEEC-2BFF8710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81">
                <a:extLst>
                  <a:ext uri="{FF2B5EF4-FFF2-40B4-BE49-F238E27FC236}">
                    <a16:creationId xmlns:a16="http://schemas.microsoft.com/office/drawing/2014/main" id="{244F7740-197E-42F6-8CDC-B66B999E2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82">
                <a:extLst>
                  <a:ext uri="{FF2B5EF4-FFF2-40B4-BE49-F238E27FC236}">
                    <a16:creationId xmlns:a16="http://schemas.microsoft.com/office/drawing/2014/main" id="{4D0CFB7D-DC67-4C4B-89FC-056E5556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83">
                <a:extLst>
                  <a:ext uri="{FF2B5EF4-FFF2-40B4-BE49-F238E27FC236}">
                    <a16:creationId xmlns:a16="http://schemas.microsoft.com/office/drawing/2014/main" id="{71013010-9D96-493A-996F-6F08FA510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84">
                <a:extLst>
                  <a:ext uri="{FF2B5EF4-FFF2-40B4-BE49-F238E27FC236}">
                    <a16:creationId xmlns:a16="http://schemas.microsoft.com/office/drawing/2014/main" id="{C4BA0EDA-7BDA-4C06-A8D8-A9CF0928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85">
                <a:extLst>
                  <a:ext uri="{FF2B5EF4-FFF2-40B4-BE49-F238E27FC236}">
                    <a16:creationId xmlns:a16="http://schemas.microsoft.com/office/drawing/2014/main" id="{F544E53D-35B3-4B58-A804-B92C09752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86">
                <a:extLst>
                  <a:ext uri="{FF2B5EF4-FFF2-40B4-BE49-F238E27FC236}">
                    <a16:creationId xmlns:a16="http://schemas.microsoft.com/office/drawing/2014/main" id="{7C356D34-3EBF-4C02-9D66-A211374B7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87">
                <a:extLst>
                  <a:ext uri="{FF2B5EF4-FFF2-40B4-BE49-F238E27FC236}">
                    <a16:creationId xmlns:a16="http://schemas.microsoft.com/office/drawing/2014/main" id="{F028D8B1-D333-463B-A9E4-1350E14FE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88">
                <a:extLst>
                  <a:ext uri="{FF2B5EF4-FFF2-40B4-BE49-F238E27FC236}">
                    <a16:creationId xmlns:a16="http://schemas.microsoft.com/office/drawing/2014/main" id="{5F522F20-548F-4D83-9D66-FF1597070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89">
                <a:extLst>
                  <a:ext uri="{FF2B5EF4-FFF2-40B4-BE49-F238E27FC236}">
                    <a16:creationId xmlns:a16="http://schemas.microsoft.com/office/drawing/2014/main" id="{5590A57D-C56F-44EA-842E-676378A0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90">
                <a:extLst>
                  <a:ext uri="{FF2B5EF4-FFF2-40B4-BE49-F238E27FC236}">
                    <a16:creationId xmlns:a16="http://schemas.microsoft.com/office/drawing/2014/main" id="{2FD196F1-890C-4634-9C2E-18F8A8FEC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91">
                <a:extLst>
                  <a:ext uri="{FF2B5EF4-FFF2-40B4-BE49-F238E27FC236}">
                    <a16:creationId xmlns:a16="http://schemas.microsoft.com/office/drawing/2014/main" id="{6EAFBF88-A001-4A23-8652-A1F0D753E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92">
                <a:extLst>
                  <a:ext uri="{FF2B5EF4-FFF2-40B4-BE49-F238E27FC236}">
                    <a16:creationId xmlns:a16="http://schemas.microsoft.com/office/drawing/2014/main" id="{AA506724-027C-41F5-A849-3E924F403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93">
                <a:extLst>
                  <a:ext uri="{FF2B5EF4-FFF2-40B4-BE49-F238E27FC236}">
                    <a16:creationId xmlns:a16="http://schemas.microsoft.com/office/drawing/2014/main" id="{279CF36D-F93A-4E9B-86DD-5F7D15B8D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94">
                <a:extLst>
                  <a:ext uri="{FF2B5EF4-FFF2-40B4-BE49-F238E27FC236}">
                    <a16:creationId xmlns:a16="http://schemas.microsoft.com/office/drawing/2014/main" id="{D3AF0A55-5E8F-4E98-9B92-35CB4F48C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95">
                <a:extLst>
                  <a:ext uri="{FF2B5EF4-FFF2-40B4-BE49-F238E27FC236}">
                    <a16:creationId xmlns:a16="http://schemas.microsoft.com/office/drawing/2014/main" id="{ED9D3575-D35C-40A5-89FC-7E96B847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96">
                <a:extLst>
                  <a:ext uri="{FF2B5EF4-FFF2-40B4-BE49-F238E27FC236}">
                    <a16:creationId xmlns:a16="http://schemas.microsoft.com/office/drawing/2014/main" id="{69ACC92A-5F95-48A8-B725-1B84CC2F9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97">
                <a:extLst>
                  <a:ext uri="{FF2B5EF4-FFF2-40B4-BE49-F238E27FC236}">
                    <a16:creationId xmlns:a16="http://schemas.microsoft.com/office/drawing/2014/main" id="{5CC44480-C6F8-4998-9EAE-FD85E3539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98">
                <a:extLst>
                  <a:ext uri="{FF2B5EF4-FFF2-40B4-BE49-F238E27FC236}">
                    <a16:creationId xmlns:a16="http://schemas.microsoft.com/office/drawing/2014/main" id="{277DCDE0-5C90-4077-8AE6-D8C34E43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99">
                <a:extLst>
                  <a:ext uri="{FF2B5EF4-FFF2-40B4-BE49-F238E27FC236}">
                    <a16:creationId xmlns:a16="http://schemas.microsoft.com/office/drawing/2014/main" id="{42883D28-563D-4258-A572-A8E127C52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200">
                <a:extLst>
                  <a:ext uri="{FF2B5EF4-FFF2-40B4-BE49-F238E27FC236}">
                    <a16:creationId xmlns:a16="http://schemas.microsoft.com/office/drawing/2014/main" id="{AB140ECE-F284-40F2-913F-0D0D8B29F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201">
                <a:extLst>
                  <a:ext uri="{FF2B5EF4-FFF2-40B4-BE49-F238E27FC236}">
                    <a16:creationId xmlns:a16="http://schemas.microsoft.com/office/drawing/2014/main" id="{D947B576-133E-4F9F-BA9F-91404DC34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202">
                <a:extLst>
                  <a:ext uri="{FF2B5EF4-FFF2-40B4-BE49-F238E27FC236}">
                    <a16:creationId xmlns:a16="http://schemas.microsoft.com/office/drawing/2014/main" id="{F2D64801-6DB1-45B9-8D7E-830C554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203">
                <a:extLst>
                  <a:ext uri="{FF2B5EF4-FFF2-40B4-BE49-F238E27FC236}">
                    <a16:creationId xmlns:a16="http://schemas.microsoft.com/office/drawing/2014/main" id="{B05EB72F-1778-417B-8A38-84E3A6298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204">
                <a:extLst>
                  <a:ext uri="{FF2B5EF4-FFF2-40B4-BE49-F238E27FC236}">
                    <a16:creationId xmlns:a16="http://schemas.microsoft.com/office/drawing/2014/main" id="{8A00CAC2-6384-40AD-B90A-7A7646EDF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205">
                <a:extLst>
                  <a:ext uri="{FF2B5EF4-FFF2-40B4-BE49-F238E27FC236}">
                    <a16:creationId xmlns:a16="http://schemas.microsoft.com/office/drawing/2014/main" id="{D9841167-3EA4-475F-9C99-F178B9673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E6EAA448-71AC-4716-83BD-73DC6074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07">
              <a:extLst>
                <a:ext uri="{FF2B5EF4-FFF2-40B4-BE49-F238E27FC236}">
                  <a16:creationId xmlns:a16="http://schemas.microsoft.com/office/drawing/2014/main" id="{6A69803C-2301-4BD7-8883-982E4DC3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08">
              <a:extLst>
                <a:ext uri="{FF2B5EF4-FFF2-40B4-BE49-F238E27FC236}">
                  <a16:creationId xmlns:a16="http://schemas.microsoft.com/office/drawing/2014/main" id="{2B12768E-ED4E-4FCB-8F08-C683EF4F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5BC64343-A40D-4AEB-A8C8-CDEB443F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37B9157A-F905-49F2-B52E-9439EA04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16129CA0-EC54-49B5-988A-788D7B0B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4423AC65-208C-49CF-95A4-823D72F9A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6EA9ACE0-65EC-4A0F-A465-09427168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D86E3E33-475A-4F0D-A03B-822EB3CA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268DC0E1-AE4F-4376-AD2E-190DB328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CBF5089D-A11B-45D5-A821-F8F01B22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BBE6F2A6-FCEE-48D0-8A94-B1AD607D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69A65B8E-2FB7-49B5-ABC8-D6F224EA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461C9486-A9EC-4ABB-BA4E-9A530EEB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8F5980E0-2E08-456A-9C5E-6EEF542A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0847FBB8-8190-4EF8-B0C6-EF3B34F2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FB7455F0-C10D-41CD-8328-7E4794DA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D5A15D80-6E8A-48E8-AD71-FF0964B9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C235B398-F939-4AB3-AA7F-54C42A08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D492758F-36FC-46D6-89D3-3B5C2ECBF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422065AF-B5FB-4084-83B7-38F4106CC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E39846D4-8280-44C3-B259-416561C1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700B033C-BDC9-4FD9-9D9E-1E3884748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F95866B6-F549-410A-A5D2-D1B3D227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A3FF45DD-79AE-4143-9BA5-9E556060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83D291F5-7117-416D-85DA-5770E95C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7A5B57E3-E65B-4F56-830C-DA14628BB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544D7287-EA08-4818-9116-48F538D0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E9DE27D6-2755-4CBA-9AEC-D21C0A6E2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409C233F-5B46-447F-8341-45C4C135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B55FF98F-9373-4E5E-A528-31020A37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80006644-B71F-413A-8E0A-0D12CDD41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89C9EA58-5121-4DEA-B3C0-C2E98B7A4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D44F6D22-84C9-424D-B25F-CD6897B85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FD59FB51-4D80-42AB-A3DE-37B2C762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E3AFFC26-AD29-4004-AAD2-E9334E072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4AFFB63A-63D4-4037-BD58-31274E01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EFFA7529-CBC2-4C42-AA6F-EB721F16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7FC81E44-87D3-489B-BC13-F2F480E4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21E75724-C196-407D-9416-56F1254B6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A582CE55-175E-4868-B3BD-9AAA83CF9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265E4157-6A25-4704-898A-74406933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CBCB95EF-606C-4887-A4DC-27C7038E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0AFCD4A5-547E-4713-BA48-802AD587D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2958A6C5-ED11-4461-B6E1-9DE983B63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9B809E40-1EC0-4EFD-844B-51BA6B23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4D0339CF-3620-4390-BF2E-41ACE238B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D2CEB4F0-A026-41B0-8A78-12981AC8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20F9CF33-90F5-451C-BE11-BA1D9DEFE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0D8E643B-F619-4E7F-9C72-2217F416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2DC4EBE4-F89D-4587-985C-40CF5AFD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E782A508-72E0-4079-998A-2176ACA6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56126392-3258-4E88-8A17-C1383252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59">
              <a:extLst>
                <a:ext uri="{FF2B5EF4-FFF2-40B4-BE49-F238E27FC236}">
                  <a16:creationId xmlns:a16="http://schemas.microsoft.com/office/drawing/2014/main" id="{D1EE5518-F532-4C7C-9DF5-D900274A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60">
              <a:extLst>
                <a:ext uri="{FF2B5EF4-FFF2-40B4-BE49-F238E27FC236}">
                  <a16:creationId xmlns:a16="http://schemas.microsoft.com/office/drawing/2014/main" id="{A110346B-5743-44F2-B1BC-805F5CB6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61">
              <a:extLst>
                <a:ext uri="{FF2B5EF4-FFF2-40B4-BE49-F238E27FC236}">
                  <a16:creationId xmlns:a16="http://schemas.microsoft.com/office/drawing/2014/main" id="{25B572A6-F72C-472A-BF0E-783CEBDD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62">
              <a:extLst>
                <a:ext uri="{FF2B5EF4-FFF2-40B4-BE49-F238E27FC236}">
                  <a16:creationId xmlns:a16="http://schemas.microsoft.com/office/drawing/2014/main" id="{25ED7033-FA09-4135-85E1-D6F2B7FA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id="{57ED4963-9E50-48BD-BB22-042BF669F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id="{67FAE434-6BC4-4FBC-A2ED-25E0832C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id="{4002DD3D-0D30-42C4-AED0-69A262E4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66">
              <a:extLst>
                <a:ext uri="{FF2B5EF4-FFF2-40B4-BE49-F238E27FC236}">
                  <a16:creationId xmlns:a16="http://schemas.microsoft.com/office/drawing/2014/main" id="{039DCB16-DE46-44B1-8E52-311A4BB8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67">
              <a:extLst>
                <a:ext uri="{FF2B5EF4-FFF2-40B4-BE49-F238E27FC236}">
                  <a16:creationId xmlns:a16="http://schemas.microsoft.com/office/drawing/2014/main" id="{7CA87A36-7ED3-4F17-A30E-B49697EE7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68">
              <a:extLst>
                <a:ext uri="{FF2B5EF4-FFF2-40B4-BE49-F238E27FC236}">
                  <a16:creationId xmlns:a16="http://schemas.microsoft.com/office/drawing/2014/main" id="{7C557E63-3ACE-41E2-AD95-109CBC26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69">
              <a:extLst>
                <a:ext uri="{FF2B5EF4-FFF2-40B4-BE49-F238E27FC236}">
                  <a16:creationId xmlns:a16="http://schemas.microsoft.com/office/drawing/2014/main" id="{54F43A9E-9868-4ADE-BB98-FCCCCE51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70">
              <a:extLst>
                <a:ext uri="{FF2B5EF4-FFF2-40B4-BE49-F238E27FC236}">
                  <a16:creationId xmlns:a16="http://schemas.microsoft.com/office/drawing/2014/main" id="{04BE547C-6CA9-4EF7-B9EB-1D214BD7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71">
              <a:extLst>
                <a:ext uri="{FF2B5EF4-FFF2-40B4-BE49-F238E27FC236}">
                  <a16:creationId xmlns:a16="http://schemas.microsoft.com/office/drawing/2014/main" id="{1A0B5C17-B9E3-4CF7-A1DD-3DFBEDD8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72">
              <a:extLst>
                <a:ext uri="{FF2B5EF4-FFF2-40B4-BE49-F238E27FC236}">
                  <a16:creationId xmlns:a16="http://schemas.microsoft.com/office/drawing/2014/main" id="{E40F2D61-4368-4060-81D3-B809B76A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73">
              <a:extLst>
                <a:ext uri="{FF2B5EF4-FFF2-40B4-BE49-F238E27FC236}">
                  <a16:creationId xmlns:a16="http://schemas.microsoft.com/office/drawing/2014/main" id="{27C2B52B-A045-423D-BF73-45DF7067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74">
              <a:extLst>
                <a:ext uri="{FF2B5EF4-FFF2-40B4-BE49-F238E27FC236}">
                  <a16:creationId xmlns:a16="http://schemas.microsoft.com/office/drawing/2014/main" id="{E51EBB57-C15C-4F4D-8444-4E8E0697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75">
              <a:extLst>
                <a:ext uri="{FF2B5EF4-FFF2-40B4-BE49-F238E27FC236}">
                  <a16:creationId xmlns:a16="http://schemas.microsoft.com/office/drawing/2014/main" id="{BE834AE6-0559-456E-B6F2-823DECA04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76">
              <a:extLst>
                <a:ext uri="{FF2B5EF4-FFF2-40B4-BE49-F238E27FC236}">
                  <a16:creationId xmlns:a16="http://schemas.microsoft.com/office/drawing/2014/main" id="{1C221A54-A877-475D-B01A-89A2BD2D8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77">
              <a:extLst>
                <a:ext uri="{FF2B5EF4-FFF2-40B4-BE49-F238E27FC236}">
                  <a16:creationId xmlns:a16="http://schemas.microsoft.com/office/drawing/2014/main" id="{A336EC75-B855-4780-94B0-54F3C4C3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78">
              <a:extLst>
                <a:ext uri="{FF2B5EF4-FFF2-40B4-BE49-F238E27FC236}">
                  <a16:creationId xmlns:a16="http://schemas.microsoft.com/office/drawing/2014/main" id="{198DBAE0-AA36-4FAA-BCF9-CDD5EB9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79">
              <a:extLst>
                <a:ext uri="{FF2B5EF4-FFF2-40B4-BE49-F238E27FC236}">
                  <a16:creationId xmlns:a16="http://schemas.microsoft.com/office/drawing/2014/main" id="{2CE70B48-8066-422C-802C-397AB634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80">
              <a:extLst>
                <a:ext uri="{FF2B5EF4-FFF2-40B4-BE49-F238E27FC236}">
                  <a16:creationId xmlns:a16="http://schemas.microsoft.com/office/drawing/2014/main" id="{648F720C-6185-42C8-8D64-9692D215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C18813D9-B722-4206-A902-94663AAA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82">
              <a:extLst>
                <a:ext uri="{FF2B5EF4-FFF2-40B4-BE49-F238E27FC236}">
                  <a16:creationId xmlns:a16="http://schemas.microsoft.com/office/drawing/2014/main" id="{A75F2202-2453-40CB-B130-CCDE488F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83">
              <a:extLst>
                <a:ext uri="{FF2B5EF4-FFF2-40B4-BE49-F238E27FC236}">
                  <a16:creationId xmlns:a16="http://schemas.microsoft.com/office/drawing/2014/main" id="{A4D9A3C8-24EB-4B3C-A49C-E0C114F4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84">
              <a:extLst>
                <a:ext uri="{FF2B5EF4-FFF2-40B4-BE49-F238E27FC236}">
                  <a16:creationId xmlns:a16="http://schemas.microsoft.com/office/drawing/2014/main" id="{71C40336-5A4D-4398-A8A8-022328A9C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85">
              <a:extLst>
                <a:ext uri="{FF2B5EF4-FFF2-40B4-BE49-F238E27FC236}">
                  <a16:creationId xmlns:a16="http://schemas.microsoft.com/office/drawing/2014/main" id="{5507BD4A-D5CB-4324-8027-80ABBE23F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86">
              <a:extLst>
                <a:ext uri="{FF2B5EF4-FFF2-40B4-BE49-F238E27FC236}">
                  <a16:creationId xmlns:a16="http://schemas.microsoft.com/office/drawing/2014/main" id="{E535D37C-62F7-4781-B013-F094A7CD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87">
              <a:extLst>
                <a:ext uri="{FF2B5EF4-FFF2-40B4-BE49-F238E27FC236}">
                  <a16:creationId xmlns:a16="http://schemas.microsoft.com/office/drawing/2014/main" id="{D60B6DA7-E6EE-4DCC-B760-FD26656C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88">
              <a:extLst>
                <a:ext uri="{FF2B5EF4-FFF2-40B4-BE49-F238E27FC236}">
                  <a16:creationId xmlns:a16="http://schemas.microsoft.com/office/drawing/2014/main" id="{BABEE243-59C0-4E3E-8E42-1FD5D6A8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89">
              <a:extLst>
                <a:ext uri="{FF2B5EF4-FFF2-40B4-BE49-F238E27FC236}">
                  <a16:creationId xmlns:a16="http://schemas.microsoft.com/office/drawing/2014/main" id="{2686B153-6A26-4FF6-8A53-3FC92523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90">
              <a:extLst>
                <a:ext uri="{FF2B5EF4-FFF2-40B4-BE49-F238E27FC236}">
                  <a16:creationId xmlns:a16="http://schemas.microsoft.com/office/drawing/2014/main" id="{F2BBDE9A-467C-4DAE-BA50-B29A8537B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91">
              <a:extLst>
                <a:ext uri="{FF2B5EF4-FFF2-40B4-BE49-F238E27FC236}">
                  <a16:creationId xmlns:a16="http://schemas.microsoft.com/office/drawing/2014/main" id="{B7E0A347-D61F-4292-8347-1A2D0D85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92">
              <a:extLst>
                <a:ext uri="{FF2B5EF4-FFF2-40B4-BE49-F238E27FC236}">
                  <a16:creationId xmlns:a16="http://schemas.microsoft.com/office/drawing/2014/main" id="{41CE261C-ED28-4ED7-A7BF-C6F7F90C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93">
              <a:extLst>
                <a:ext uri="{FF2B5EF4-FFF2-40B4-BE49-F238E27FC236}">
                  <a16:creationId xmlns:a16="http://schemas.microsoft.com/office/drawing/2014/main" id="{AFEA3B9E-C11B-4042-93FD-F10D1233A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94">
              <a:extLst>
                <a:ext uri="{FF2B5EF4-FFF2-40B4-BE49-F238E27FC236}">
                  <a16:creationId xmlns:a16="http://schemas.microsoft.com/office/drawing/2014/main" id="{4121EA30-FBD0-4FA0-AD4F-302EA495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95">
              <a:extLst>
                <a:ext uri="{FF2B5EF4-FFF2-40B4-BE49-F238E27FC236}">
                  <a16:creationId xmlns:a16="http://schemas.microsoft.com/office/drawing/2014/main" id="{D0D99216-FAED-45C0-98DF-2E8116D4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96">
              <a:extLst>
                <a:ext uri="{FF2B5EF4-FFF2-40B4-BE49-F238E27FC236}">
                  <a16:creationId xmlns:a16="http://schemas.microsoft.com/office/drawing/2014/main" id="{5BF5D668-6E63-4241-9ECC-12561E3E5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97">
              <a:extLst>
                <a:ext uri="{FF2B5EF4-FFF2-40B4-BE49-F238E27FC236}">
                  <a16:creationId xmlns:a16="http://schemas.microsoft.com/office/drawing/2014/main" id="{60D7652A-4602-4FCB-B89B-E6205B36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98">
              <a:extLst>
                <a:ext uri="{FF2B5EF4-FFF2-40B4-BE49-F238E27FC236}">
                  <a16:creationId xmlns:a16="http://schemas.microsoft.com/office/drawing/2014/main" id="{D984406E-219A-42B2-A421-82F59F98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99">
              <a:extLst>
                <a:ext uri="{FF2B5EF4-FFF2-40B4-BE49-F238E27FC236}">
                  <a16:creationId xmlns:a16="http://schemas.microsoft.com/office/drawing/2014/main" id="{FA3903D5-187D-4EC5-8644-0BC24C03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00">
              <a:extLst>
                <a:ext uri="{FF2B5EF4-FFF2-40B4-BE49-F238E27FC236}">
                  <a16:creationId xmlns:a16="http://schemas.microsoft.com/office/drawing/2014/main" id="{44EAE8EE-3F96-4205-AFF3-1AC78326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01">
              <a:extLst>
                <a:ext uri="{FF2B5EF4-FFF2-40B4-BE49-F238E27FC236}">
                  <a16:creationId xmlns:a16="http://schemas.microsoft.com/office/drawing/2014/main" id="{6D28E32B-083B-4597-872A-45ED3BA9A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2">
              <a:extLst>
                <a:ext uri="{FF2B5EF4-FFF2-40B4-BE49-F238E27FC236}">
                  <a16:creationId xmlns:a16="http://schemas.microsoft.com/office/drawing/2014/main" id="{3C25B7D0-363A-4F59-80F9-80FBBFB0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03">
              <a:extLst>
                <a:ext uri="{FF2B5EF4-FFF2-40B4-BE49-F238E27FC236}">
                  <a16:creationId xmlns:a16="http://schemas.microsoft.com/office/drawing/2014/main" id="{C27255C3-9E8B-4141-98C1-2EA088D56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04">
              <a:extLst>
                <a:ext uri="{FF2B5EF4-FFF2-40B4-BE49-F238E27FC236}">
                  <a16:creationId xmlns:a16="http://schemas.microsoft.com/office/drawing/2014/main" id="{AF6ED483-53CF-449E-B882-2CCC9903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05">
              <a:extLst>
                <a:ext uri="{FF2B5EF4-FFF2-40B4-BE49-F238E27FC236}">
                  <a16:creationId xmlns:a16="http://schemas.microsoft.com/office/drawing/2014/main" id="{9BBD85BC-DF4A-4DE3-BFE0-99E098DF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06">
              <a:extLst>
                <a:ext uri="{FF2B5EF4-FFF2-40B4-BE49-F238E27FC236}">
                  <a16:creationId xmlns:a16="http://schemas.microsoft.com/office/drawing/2014/main" id="{744C1FB8-C33C-48E2-8317-183AE7A3F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07">
              <a:extLst>
                <a:ext uri="{FF2B5EF4-FFF2-40B4-BE49-F238E27FC236}">
                  <a16:creationId xmlns:a16="http://schemas.microsoft.com/office/drawing/2014/main" id="{91434224-D687-4AC7-92B8-03D97DB4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08">
              <a:extLst>
                <a:ext uri="{FF2B5EF4-FFF2-40B4-BE49-F238E27FC236}">
                  <a16:creationId xmlns:a16="http://schemas.microsoft.com/office/drawing/2014/main" id="{77410D87-5806-4352-8BF8-DA8F1BFF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09">
              <a:extLst>
                <a:ext uri="{FF2B5EF4-FFF2-40B4-BE49-F238E27FC236}">
                  <a16:creationId xmlns:a16="http://schemas.microsoft.com/office/drawing/2014/main" id="{AEDB87DE-CD19-4CEB-B366-30CE450F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10">
              <a:extLst>
                <a:ext uri="{FF2B5EF4-FFF2-40B4-BE49-F238E27FC236}">
                  <a16:creationId xmlns:a16="http://schemas.microsoft.com/office/drawing/2014/main" id="{CD018B8B-451E-4E43-BF2C-62361A14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11">
              <a:extLst>
                <a:ext uri="{FF2B5EF4-FFF2-40B4-BE49-F238E27FC236}">
                  <a16:creationId xmlns:a16="http://schemas.microsoft.com/office/drawing/2014/main" id="{68D26179-C3EB-4B5F-B85B-A239BB65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12">
              <a:extLst>
                <a:ext uri="{FF2B5EF4-FFF2-40B4-BE49-F238E27FC236}">
                  <a16:creationId xmlns:a16="http://schemas.microsoft.com/office/drawing/2014/main" id="{F7CCE50E-5587-4036-A6DD-6144AA70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13">
              <a:extLst>
                <a:ext uri="{FF2B5EF4-FFF2-40B4-BE49-F238E27FC236}">
                  <a16:creationId xmlns:a16="http://schemas.microsoft.com/office/drawing/2014/main" id="{C73C53A4-3B5E-4904-96E6-960BC532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14">
              <a:extLst>
                <a:ext uri="{FF2B5EF4-FFF2-40B4-BE49-F238E27FC236}">
                  <a16:creationId xmlns:a16="http://schemas.microsoft.com/office/drawing/2014/main" id="{B2B124BB-5254-47FC-809F-3ADA826E9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15">
              <a:extLst>
                <a:ext uri="{FF2B5EF4-FFF2-40B4-BE49-F238E27FC236}">
                  <a16:creationId xmlns:a16="http://schemas.microsoft.com/office/drawing/2014/main" id="{15FE32C3-4BBF-4BCE-BAB2-DE3AE9D6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16">
              <a:extLst>
                <a:ext uri="{FF2B5EF4-FFF2-40B4-BE49-F238E27FC236}">
                  <a16:creationId xmlns:a16="http://schemas.microsoft.com/office/drawing/2014/main" id="{84EE7D7C-0426-4F92-BC3D-9C8CF172F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17">
              <a:extLst>
                <a:ext uri="{FF2B5EF4-FFF2-40B4-BE49-F238E27FC236}">
                  <a16:creationId xmlns:a16="http://schemas.microsoft.com/office/drawing/2014/main" id="{7063B4F4-E512-4808-96AD-315478A43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18">
              <a:extLst>
                <a:ext uri="{FF2B5EF4-FFF2-40B4-BE49-F238E27FC236}">
                  <a16:creationId xmlns:a16="http://schemas.microsoft.com/office/drawing/2014/main" id="{B9ABBE5D-909A-465E-80CB-159024B3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19">
              <a:extLst>
                <a:ext uri="{FF2B5EF4-FFF2-40B4-BE49-F238E27FC236}">
                  <a16:creationId xmlns:a16="http://schemas.microsoft.com/office/drawing/2014/main" id="{FAE2E248-4CE1-4AA9-9611-B52FE4F4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20">
              <a:extLst>
                <a:ext uri="{FF2B5EF4-FFF2-40B4-BE49-F238E27FC236}">
                  <a16:creationId xmlns:a16="http://schemas.microsoft.com/office/drawing/2014/main" id="{0C67CE7B-DE76-4A99-B132-5AE8E5C82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21">
              <a:extLst>
                <a:ext uri="{FF2B5EF4-FFF2-40B4-BE49-F238E27FC236}">
                  <a16:creationId xmlns:a16="http://schemas.microsoft.com/office/drawing/2014/main" id="{D9E50357-6A37-4F83-AABE-8BAD9FFD8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22">
              <a:extLst>
                <a:ext uri="{FF2B5EF4-FFF2-40B4-BE49-F238E27FC236}">
                  <a16:creationId xmlns:a16="http://schemas.microsoft.com/office/drawing/2014/main" id="{412F1F65-FEBB-4897-9C0F-7C03ABC9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23">
              <a:extLst>
                <a:ext uri="{FF2B5EF4-FFF2-40B4-BE49-F238E27FC236}">
                  <a16:creationId xmlns:a16="http://schemas.microsoft.com/office/drawing/2014/main" id="{4CA020D8-D740-4921-9561-3A25EAF4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24">
              <a:extLst>
                <a:ext uri="{FF2B5EF4-FFF2-40B4-BE49-F238E27FC236}">
                  <a16:creationId xmlns:a16="http://schemas.microsoft.com/office/drawing/2014/main" id="{57E35187-773A-4AB2-A64A-14D1B76B7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25">
              <a:extLst>
                <a:ext uri="{FF2B5EF4-FFF2-40B4-BE49-F238E27FC236}">
                  <a16:creationId xmlns:a16="http://schemas.microsoft.com/office/drawing/2014/main" id="{8887B9AE-3A39-409D-8C59-FDEB4794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" name="Group 326">
            <a:extLst>
              <a:ext uri="{FF2B5EF4-FFF2-40B4-BE49-F238E27FC236}">
                <a16:creationId xmlns:a16="http://schemas.microsoft.com/office/drawing/2014/main" id="{73A51E1B-F818-440F-BE16-911A7796B2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327" name="Group 327">
              <a:extLst>
                <a:ext uri="{FF2B5EF4-FFF2-40B4-BE49-F238E27FC236}">
                  <a16:creationId xmlns:a16="http://schemas.microsoft.com/office/drawing/2014/main" id="{02F3C945-D16A-4E12-ACB3-595ACDA11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448" name="Freeform 328">
                <a:extLst>
                  <a:ext uri="{FF2B5EF4-FFF2-40B4-BE49-F238E27FC236}">
                    <a16:creationId xmlns:a16="http://schemas.microsoft.com/office/drawing/2014/main" id="{32CBAAFA-443A-4AE5-AC3C-DAF39AAD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329">
                <a:extLst>
                  <a:ext uri="{FF2B5EF4-FFF2-40B4-BE49-F238E27FC236}">
                    <a16:creationId xmlns:a16="http://schemas.microsoft.com/office/drawing/2014/main" id="{031F904E-DD9A-40C7-8E9E-68FC39BCC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330">
                <a:extLst>
                  <a:ext uri="{FF2B5EF4-FFF2-40B4-BE49-F238E27FC236}">
                    <a16:creationId xmlns:a16="http://schemas.microsoft.com/office/drawing/2014/main" id="{FA47CF00-4CC6-4B28-AEC5-7136B2391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331">
                <a:extLst>
                  <a:ext uri="{FF2B5EF4-FFF2-40B4-BE49-F238E27FC236}">
                    <a16:creationId xmlns:a16="http://schemas.microsoft.com/office/drawing/2014/main" id="{8B5F7C43-8807-4992-B5A3-3223C2D57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332">
                <a:extLst>
                  <a:ext uri="{FF2B5EF4-FFF2-40B4-BE49-F238E27FC236}">
                    <a16:creationId xmlns:a16="http://schemas.microsoft.com/office/drawing/2014/main" id="{AE73B1EB-3B29-433E-99DF-0DBF03245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333">
                <a:extLst>
                  <a:ext uri="{FF2B5EF4-FFF2-40B4-BE49-F238E27FC236}">
                    <a16:creationId xmlns:a16="http://schemas.microsoft.com/office/drawing/2014/main" id="{7CA2EC65-3DE3-40E0-B9B5-55E33A93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334">
                <a:extLst>
                  <a:ext uri="{FF2B5EF4-FFF2-40B4-BE49-F238E27FC236}">
                    <a16:creationId xmlns:a16="http://schemas.microsoft.com/office/drawing/2014/main" id="{37197F4A-AE45-4820-8175-F811ADC5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335">
                <a:extLst>
                  <a:ext uri="{FF2B5EF4-FFF2-40B4-BE49-F238E27FC236}">
                    <a16:creationId xmlns:a16="http://schemas.microsoft.com/office/drawing/2014/main" id="{02A794DD-1976-476D-BF05-97F15F276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336">
                <a:extLst>
                  <a:ext uri="{FF2B5EF4-FFF2-40B4-BE49-F238E27FC236}">
                    <a16:creationId xmlns:a16="http://schemas.microsoft.com/office/drawing/2014/main" id="{B9C6A750-91D1-4F03-8E50-9CA37CDF5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337">
                <a:extLst>
                  <a:ext uri="{FF2B5EF4-FFF2-40B4-BE49-F238E27FC236}">
                    <a16:creationId xmlns:a16="http://schemas.microsoft.com/office/drawing/2014/main" id="{5699D274-AD2F-47F6-AB76-50F2D088A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338">
                <a:extLst>
                  <a:ext uri="{FF2B5EF4-FFF2-40B4-BE49-F238E27FC236}">
                    <a16:creationId xmlns:a16="http://schemas.microsoft.com/office/drawing/2014/main" id="{EAD3E82F-7558-4EC2-83BF-7BDF8FAA0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339">
                <a:extLst>
                  <a:ext uri="{FF2B5EF4-FFF2-40B4-BE49-F238E27FC236}">
                    <a16:creationId xmlns:a16="http://schemas.microsoft.com/office/drawing/2014/main" id="{E17E8F18-8D98-41B1-AB96-999C3E84D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340">
                <a:extLst>
                  <a:ext uri="{FF2B5EF4-FFF2-40B4-BE49-F238E27FC236}">
                    <a16:creationId xmlns:a16="http://schemas.microsoft.com/office/drawing/2014/main" id="{AE4F55E8-FD21-4352-A58E-E5EB4F943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341">
                <a:extLst>
                  <a:ext uri="{FF2B5EF4-FFF2-40B4-BE49-F238E27FC236}">
                    <a16:creationId xmlns:a16="http://schemas.microsoft.com/office/drawing/2014/main" id="{8E982B98-9BE3-4EA8-AC30-CE80F26DE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342">
                <a:extLst>
                  <a:ext uri="{FF2B5EF4-FFF2-40B4-BE49-F238E27FC236}">
                    <a16:creationId xmlns:a16="http://schemas.microsoft.com/office/drawing/2014/main" id="{6A896896-7481-44E8-9B22-C49880C90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343">
                <a:extLst>
                  <a:ext uri="{FF2B5EF4-FFF2-40B4-BE49-F238E27FC236}">
                    <a16:creationId xmlns:a16="http://schemas.microsoft.com/office/drawing/2014/main" id="{E34E6BEA-640E-428B-9852-C252CF99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344">
                <a:extLst>
                  <a:ext uri="{FF2B5EF4-FFF2-40B4-BE49-F238E27FC236}">
                    <a16:creationId xmlns:a16="http://schemas.microsoft.com/office/drawing/2014/main" id="{9B9422E0-9782-41D7-84AA-E71C76A4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345">
                <a:extLst>
                  <a:ext uri="{FF2B5EF4-FFF2-40B4-BE49-F238E27FC236}">
                    <a16:creationId xmlns:a16="http://schemas.microsoft.com/office/drawing/2014/main" id="{829779BB-BEFD-4A49-8FAA-D97A3C2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346">
                <a:extLst>
                  <a:ext uri="{FF2B5EF4-FFF2-40B4-BE49-F238E27FC236}">
                    <a16:creationId xmlns:a16="http://schemas.microsoft.com/office/drawing/2014/main" id="{5AAA0CAD-CB1F-4E3F-93A9-65CB52116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347">
                <a:extLst>
                  <a:ext uri="{FF2B5EF4-FFF2-40B4-BE49-F238E27FC236}">
                    <a16:creationId xmlns:a16="http://schemas.microsoft.com/office/drawing/2014/main" id="{AEC61138-D7B1-4C59-9707-1A9C2359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348">
                <a:extLst>
                  <a:ext uri="{FF2B5EF4-FFF2-40B4-BE49-F238E27FC236}">
                    <a16:creationId xmlns:a16="http://schemas.microsoft.com/office/drawing/2014/main" id="{EADE1B13-3D46-4B6D-9354-0EC75D586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349">
                <a:extLst>
                  <a:ext uri="{FF2B5EF4-FFF2-40B4-BE49-F238E27FC236}">
                    <a16:creationId xmlns:a16="http://schemas.microsoft.com/office/drawing/2014/main" id="{C012EB0B-F9F0-4389-BD16-46AF83D56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350">
                <a:extLst>
                  <a:ext uri="{FF2B5EF4-FFF2-40B4-BE49-F238E27FC236}">
                    <a16:creationId xmlns:a16="http://schemas.microsoft.com/office/drawing/2014/main" id="{E8EDA8CC-F643-4EB3-872C-0FD3B4AAB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51">
                <a:extLst>
                  <a:ext uri="{FF2B5EF4-FFF2-40B4-BE49-F238E27FC236}">
                    <a16:creationId xmlns:a16="http://schemas.microsoft.com/office/drawing/2014/main" id="{E9AA26D4-308D-4191-9794-58F217DD1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52">
                <a:extLst>
                  <a:ext uri="{FF2B5EF4-FFF2-40B4-BE49-F238E27FC236}">
                    <a16:creationId xmlns:a16="http://schemas.microsoft.com/office/drawing/2014/main" id="{26D042B6-3D24-48FD-ADD5-BC2AC3B65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53">
                <a:extLst>
                  <a:ext uri="{FF2B5EF4-FFF2-40B4-BE49-F238E27FC236}">
                    <a16:creationId xmlns:a16="http://schemas.microsoft.com/office/drawing/2014/main" id="{318C18C0-D93B-47E8-AE91-C62689A7A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54">
                <a:extLst>
                  <a:ext uri="{FF2B5EF4-FFF2-40B4-BE49-F238E27FC236}">
                    <a16:creationId xmlns:a16="http://schemas.microsoft.com/office/drawing/2014/main" id="{47389D74-3978-42B1-8F0C-EE42B4469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55">
                <a:extLst>
                  <a:ext uri="{FF2B5EF4-FFF2-40B4-BE49-F238E27FC236}">
                    <a16:creationId xmlns:a16="http://schemas.microsoft.com/office/drawing/2014/main" id="{9C7EE444-D3C0-41B0-BBFE-72AA0B1B6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56">
                <a:extLst>
                  <a:ext uri="{FF2B5EF4-FFF2-40B4-BE49-F238E27FC236}">
                    <a16:creationId xmlns:a16="http://schemas.microsoft.com/office/drawing/2014/main" id="{A99D800B-9167-4EFD-85C0-A14FC619F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57">
                <a:extLst>
                  <a:ext uri="{FF2B5EF4-FFF2-40B4-BE49-F238E27FC236}">
                    <a16:creationId xmlns:a16="http://schemas.microsoft.com/office/drawing/2014/main" id="{0EB6E1AB-E176-43C0-A687-A160BA76E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58">
                <a:extLst>
                  <a:ext uri="{FF2B5EF4-FFF2-40B4-BE49-F238E27FC236}">
                    <a16:creationId xmlns:a16="http://schemas.microsoft.com/office/drawing/2014/main" id="{2902C984-B05E-4459-B141-97EA7C95B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59">
                <a:extLst>
                  <a:ext uri="{FF2B5EF4-FFF2-40B4-BE49-F238E27FC236}">
                    <a16:creationId xmlns:a16="http://schemas.microsoft.com/office/drawing/2014/main" id="{7A5938F6-313A-48CC-A305-294DA4D0C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60">
                <a:extLst>
                  <a:ext uri="{FF2B5EF4-FFF2-40B4-BE49-F238E27FC236}">
                    <a16:creationId xmlns:a16="http://schemas.microsoft.com/office/drawing/2014/main" id="{0177DFD2-1BB7-4A00-AAD1-6D1FAB275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361">
                <a:extLst>
                  <a:ext uri="{FF2B5EF4-FFF2-40B4-BE49-F238E27FC236}">
                    <a16:creationId xmlns:a16="http://schemas.microsoft.com/office/drawing/2014/main" id="{18184641-16CE-40EC-A574-6E2A04259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362">
                <a:extLst>
                  <a:ext uri="{FF2B5EF4-FFF2-40B4-BE49-F238E27FC236}">
                    <a16:creationId xmlns:a16="http://schemas.microsoft.com/office/drawing/2014/main" id="{9BCDAB99-533C-4230-A074-5EA98FF74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363">
                <a:extLst>
                  <a:ext uri="{FF2B5EF4-FFF2-40B4-BE49-F238E27FC236}">
                    <a16:creationId xmlns:a16="http://schemas.microsoft.com/office/drawing/2014/main" id="{35779701-DADA-4160-9823-9A19B3FC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364">
                <a:extLst>
                  <a:ext uri="{FF2B5EF4-FFF2-40B4-BE49-F238E27FC236}">
                    <a16:creationId xmlns:a16="http://schemas.microsoft.com/office/drawing/2014/main" id="{EDD92853-339C-4662-83BA-0B4966733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365">
                <a:extLst>
                  <a:ext uri="{FF2B5EF4-FFF2-40B4-BE49-F238E27FC236}">
                    <a16:creationId xmlns:a16="http://schemas.microsoft.com/office/drawing/2014/main" id="{8AD9A0CE-19B1-4CA9-B75A-CCE5C89FB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366">
                <a:extLst>
                  <a:ext uri="{FF2B5EF4-FFF2-40B4-BE49-F238E27FC236}">
                    <a16:creationId xmlns:a16="http://schemas.microsoft.com/office/drawing/2014/main" id="{F56DFD27-2B68-4F79-A634-3BD996CED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367">
                <a:extLst>
                  <a:ext uri="{FF2B5EF4-FFF2-40B4-BE49-F238E27FC236}">
                    <a16:creationId xmlns:a16="http://schemas.microsoft.com/office/drawing/2014/main" id="{DD195405-FAC1-442C-BB67-18FD0BDB2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368">
                <a:extLst>
                  <a:ext uri="{FF2B5EF4-FFF2-40B4-BE49-F238E27FC236}">
                    <a16:creationId xmlns:a16="http://schemas.microsoft.com/office/drawing/2014/main" id="{805B1678-DCC4-4E8C-99D7-28B0D0FB5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369">
                <a:extLst>
                  <a:ext uri="{FF2B5EF4-FFF2-40B4-BE49-F238E27FC236}">
                    <a16:creationId xmlns:a16="http://schemas.microsoft.com/office/drawing/2014/main" id="{01936B9A-4881-42E2-84C6-F103A2C5E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370">
                <a:extLst>
                  <a:ext uri="{FF2B5EF4-FFF2-40B4-BE49-F238E27FC236}">
                    <a16:creationId xmlns:a16="http://schemas.microsoft.com/office/drawing/2014/main" id="{754D6B4F-526B-4DAD-A2E1-993431515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371">
                <a:extLst>
                  <a:ext uri="{FF2B5EF4-FFF2-40B4-BE49-F238E27FC236}">
                    <a16:creationId xmlns:a16="http://schemas.microsoft.com/office/drawing/2014/main" id="{125FAA05-D87A-4C1E-83B6-37082A41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372">
                <a:extLst>
                  <a:ext uri="{FF2B5EF4-FFF2-40B4-BE49-F238E27FC236}">
                    <a16:creationId xmlns:a16="http://schemas.microsoft.com/office/drawing/2014/main" id="{80BEF9FF-8328-4C6B-A3D6-66BF290C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373">
                <a:extLst>
                  <a:ext uri="{FF2B5EF4-FFF2-40B4-BE49-F238E27FC236}">
                    <a16:creationId xmlns:a16="http://schemas.microsoft.com/office/drawing/2014/main" id="{C40A1D74-397C-4007-B5A0-892DA16DF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374">
                <a:extLst>
                  <a:ext uri="{FF2B5EF4-FFF2-40B4-BE49-F238E27FC236}">
                    <a16:creationId xmlns:a16="http://schemas.microsoft.com/office/drawing/2014/main" id="{42EF7434-41C6-429E-B090-C73E42DDC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375">
                <a:extLst>
                  <a:ext uri="{FF2B5EF4-FFF2-40B4-BE49-F238E27FC236}">
                    <a16:creationId xmlns:a16="http://schemas.microsoft.com/office/drawing/2014/main" id="{E08426F4-4E68-4DEE-AA73-F3FCC747E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376">
                <a:extLst>
                  <a:ext uri="{FF2B5EF4-FFF2-40B4-BE49-F238E27FC236}">
                    <a16:creationId xmlns:a16="http://schemas.microsoft.com/office/drawing/2014/main" id="{0F1933E5-AA14-41EC-87B7-BE616D70B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377">
                <a:extLst>
                  <a:ext uri="{FF2B5EF4-FFF2-40B4-BE49-F238E27FC236}">
                    <a16:creationId xmlns:a16="http://schemas.microsoft.com/office/drawing/2014/main" id="{7FB8039F-3EFB-495A-85AF-B7AA909FC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378">
                <a:extLst>
                  <a:ext uri="{FF2B5EF4-FFF2-40B4-BE49-F238E27FC236}">
                    <a16:creationId xmlns:a16="http://schemas.microsoft.com/office/drawing/2014/main" id="{2B5073D6-0658-4C85-8F0E-A85F9B092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379">
                <a:extLst>
                  <a:ext uri="{FF2B5EF4-FFF2-40B4-BE49-F238E27FC236}">
                    <a16:creationId xmlns:a16="http://schemas.microsoft.com/office/drawing/2014/main" id="{B769D985-2D5E-4856-890E-C130BD23D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380">
                <a:extLst>
                  <a:ext uri="{FF2B5EF4-FFF2-40B4-BE49-F238E27FC236}">
                    <a16:creationId xmlns:a16="http://schemas.microsoft.com/office/drawing/2014/main" id="{44BA72A0-A921-4102-84CC-E52C7894D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381">
                <a:extLst>
                  <a:ext uri="{FF2B5EF4-FFF2-40B4-BE49-F238E27FC236}">
                    <a16:creationId xmlns:a16="http://schemas.microsoft.com/office/drawing/2014/main" id="{633FFB39-FED8-474B-AE75-27DAD92C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382">
                <a:extLst>
                  <a:ext uri="{FF2B5EF4-FFF2-40B4-BE49-F238E27FC236}">
                    <a16:creationId xmlns:a16="http://schemas.microsoft.com/office/drawing/2014/main" id="{9CEDFD13-61F3-4A72-942C-F2636A31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383">
                <a:extLst>
                  <a:ext uri="{FF2B5EF4-FFF2-40B4-BE49-F238E27FC236}">
                    <a16:creationId xmlns:a16="http://schemas.microsoft.com/office/drawing/2014/main" id="{79B124D2-6B8D-4F59-8B1C-FE63F8700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384">
                <a:extLst>
                  <a:ext uri="{FF2B5EF4-FFF2-40B4-BE49-F238E27FC236}">
                    <a16:creationId xmlns:a16="http://schemas.microsoft.com/office/drawing/2014/main" id="{EF884E55-F6A1-4C9C-9DA0-E720DF77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385">
                <a:extLst>
                  <a:ext uri="{FF2B5EF4-FFF2-40B4-BE49-F238E27FC236}">
                    <a16:creationId xmlns:a16="http://schemas.microsoft.com/office/drawing/2014/main" id="{406B8E0D-D511-4B0C-B859-5ED8DB2BC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386">
                <a:extLst>
                  <a:ext uri="{FF2B5EF4-FFF2-40B4-BE49-F238E27FC236}">
                    <a16:creationId xmlns:a16="http://schemas.microsoft.com/office/drawing/2014/main" id="{29C38F4D-BCDB-4C21-AE85-7A492C6D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387">
                <a:extLst>
                  <a:ext uri="{FF2B5EF4-FFF2-40B4-BE49-F238E27FC236}">
                    <a16:creationId xmlns:a16="http://schemas.microsoft.com/office/drawing/2014/main" id="{92DC1C16-BA59-4D71-A569-05D91F3F2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388">
                <a:extLst>
                  <a:ext uri="{FF2B5EF4-FFF2-40B4-BE49-F238E27FC236}">
                    <a16:creationId xmlns:a16="http://schemas.microsoft.com/office/drawing/2014/main" id="{1A590F4F-B564-4CF8-86B3-2130ADA17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389">
                <a:extLst>
                  <a:ext uri="{FF2B5EF4-FFF2-40B4-BE49-F238E27FC236}">
                    <a16:creationId xmlns:a16="http://schemas.microsoft.com/office/drawing/2014/main" id="{6CF03E2D-A23F-4E95-AAC6-BFF77045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390">
                <a:extLst>
                  <a:ext uri="{FF2B5EF4-FFF2-40B4-BE49-F238E27FC236}">
                    <a16:creationId xmlns:a16="http://schemas.microsoft.com/office/drawing/2014/main" id="{78A0F1CC-3DE0-412F-9CEA-CD8CF910B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391">
                <a:extLst>
                  <a:ext uri="{FF2B5EF4-FFF2-40B4-BE49-F238E27FC236}">
                    <a16:creationId xmlns:a16="http://schemas.microsoft.com/office/drawing/2014/main" id="{00C91F70-2BDD-4744-B471-15E2B4C6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392">
                <a:extLst>
                  <a:ext uri="{FF2B5EF4-FFF2-40B4-BE49-F238E27FC236}">
                    <a16:creationId xmlns:a16="http://schemas.microsoft.com/office/drawing/2014/main" id="{8A834577-7BB0-4A41-A8A2-48C21965C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393">
                <a:extLst>
                  <a:ext uri="{FF2B5EF4-FFF2-40B4-BE49-F238E27FC236}">
                    <a16:creationId xmlns:a16="http://schemas.microsoft.com/office/drawing/2014/main" id="{22924FC5-A5DE-4BFB-96DD-D0A109BCD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394">
                <a:extLst>
                  <a:ext uri="{FF2B5EF4-FFF2-40B4-BE49-F238E27FC236}">
                    <a16:creationId xmlns:a16="http://schemas.microsoft.com/office/drawing/2014/main" id="{C51D10E8-96BD-47E0-B753-6DED04C54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395">
                <a:extLst>
                  <a:ext uri="{FF2B5EF4-FFF2-40B4-BE49-F238E27FC236}">
                    <a16:creationId xmlns:a16="http://schemas.microsoft.com/office/drawing/2014/main" id="{A5AD5841-EA99-4749-8FFA-ADA451C66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396">
                <a:extLst>
                  <a:ext uri="{FF2B5EF4-FFF2-40B4-BE49-F238E27FC236}">
                    <a16:creationId xmlns:a16="http://schemas.microsoft.com/office/drawing/2014/main" id="{F98FB1AB-22DF-4705-BCC5-E9C31E2F9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397">
                <a:extLst>
                  <a:ext uri="{FF2B5EF4-FFF2-40B4-BE49-F238E27FC236}">
                    <a16:creationId xmlns:a16="http://schemas.microsoft.com/office/drawing/2014/main" id="{D62A4532-434C-4FBF-9E3D-0D317719A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398">
                <a:extLst>
                  <a:ext uri="{FF2B5EF4-FFF2-40B4-BE49-F238E27FC236}">
                    <a16:creationId xmlns:a16="http://schemas.microsoft.com/office/drawing/2014/main" id="{81BD2F57-F55E-4B0D-BB37-4ED72E8A7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399">
                <a:extLst>
                  <a:ext uri="{FF2B5EF4-FFF2-40B4-BE49-F238E27FC236}">
                    <a16:creationId xmlns:a16="http://schemas.microsoft.com/office/drawing/2014/main" id="{D72B4B7E-27F0-473F-B193-FC46DCBB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400">
                <a:extLst>
                  <a:ext uri="{FF2B5EF4-FFF2-40B4-BE49-F238E27FC236}">
                    <a16:creationId xmlns:a16="http://schemas.microsoft.com/office/drawing/2014/main" id="{1E45240A-63EF-4490-A67C-45306D57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401">
                <a:extLst>
                  <a:ext uri="{FF2B5EF4-FFF2-40B4-BE49-F238E27FC236}">
                    <a16:creationId xmlns:a16="http://schemas.microsoft.com/office/drawing/2014/main" id="{64E2F270-C29C-4FE9-B2F4-99592110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402">
                <a:extLst>
                  <a:ext uri="{FF2B5EF4-FFF2-40B4-BE49-F238E27FC236}">
                    <a16:creationId xmlns:a16="http://schemas.microsoft.com/office/drawing/2014/main" id="{A9AD9DDF-0A2E-4AD9-8C6C-32CB12908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403">
                <a:extLst>
                  <a:ext uri="{FF2B5EF4-FFF2-40B4-BE49-F238E27FC236}">
                    <a16:creationId xmlns:a16="http://schemas.microsoft.com/office/drawing/2014/main" id="{C6CB6D98-4318-43A5-968F-430A2321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404">
                <a:extLst>
                  <a:ext uri="{FF2B5EF4-FFF2-40B4-BE49-F238E27FC236}">
                    <a16:creationId xmlns:a16="http://schemas.microsoft.com/office/drawing/2014/main" id="{3CCA6F3B-8C0A-4339-9636-D36A8FB19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405">
                <a:extLst>
                  <a:ext uri="{FF2B5EF4-FFF2-40B4-BE49-F238E27FC236}">
                    <a16:creationId xmlns:a16="http://schemas.microsoft.com/office/drawing/2014/main" id="{A1318BC5-2902-4257-8FE6-9A240AB91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406">
                <a:extLst>
                  <a:ext uri="{FF2B5EF4-FFF2-40B4-BE49-F238E27FC236}">
                    <a16:creationId xmlns:a16="http://schemas.microsoft.com/office/drawing/2014/main" id="{2D0A8774-D434-4EBD-B3F2-23C879A2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407">
                <a:extLst>
                  <a:ext uri="{FF2B5EF4-FFF2-40B4-BE49-F238E27FC236}">
                    <a16:creationId xmlns:a16="http://schemas.microsoft.com/office/drawing/2014/main" id="{D88A4455-CECB-4980-B6CD-205FE315B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408">
                <a:extLst>
                  <a:ext uri="{FF2B5EF4-FFF2-40B4-BE49-F238E27FC236}">
                    <a16:creationId xmlns:a16="http://schemas.microsoft.com/office/drawing/2014/main" id="{4747ACD9-5A1E-4713-B4C1-08DC72AE7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409">
                <a:extLst>
                  <a:ext uri="{FF2B5EF4-FFF2-40B4-BE49-F238E27FC236}">
                    <a16:creationId xmlns:a16="http://schemas.microsoft.com/office/drawing/2014/main" id="{C5BF3358-5112-4040-8E03-C12B361D1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410">
                <a:extLst>
                  <a:ext uri="{FF2B5EF4-FFF2-40B4-BE49-F238E27FC236}">
                    <a16:creationId xmlns:a16="http://schemas.microsoft.com/office/drawing/2014/main" id="{438790B7-A265-4A2E-8AEB-A7E0725E1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411">
                <a:extLst>
                  <a:ext uri="{FF2B5EF4-FFF2-40B4-BE49-F238E27FC236}">
                    <a16:creationId xmlns:a16="http://schemas.microsoft.com/office/drawing/2014/main" id="{0B53AC51-5242-4A87-AD23-06A06D01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412">
                <a:extLst>
                  <a:ext uri="{FF2B5EF4-FFF2-40B4-BE49-F238E27FC236}">
                    <a16:creationId xmlns:a16="http://schemas.microsoft.com/office/drawing/2014/main" id="{00E3BC3E-9CC4-45A2-BE53-23CF5136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413">
                <a:extLst>
                  <a:ext uri="{FF2B5EF4-FFF2-40B4-BE49-F238E27FC236}">
                    <a16:creationId xmlns:a16="http://schemas.microsoft.com/office/drawing/2014/main" id="{E1E7618C-1E57-42C8-A0D5-42F4F746E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414">
                <a:extLst>
                  <a:ext uri="{FF2B5EF4-FFF2-40B4-BE49-F238E27FC236}">
                    <a16:creationId xmlns:a16="http://schemas.microsoft.com/office/drawing/2014/main" id="{C0DF0487-C642-424F-9911-6F8A76876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415">
                <a:extLst>
                  <a:ext uri="{FF2B5EF4-FFF2-40B4-BE49-F238E27FC236}">
                    <a16:creationId xmlns:a16="http://schemas.microsoft.com/office/drawing/2014/main" id="{58C7825B-080F-40AE-BB78-87056B9EA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416">
                <a:extLst>
                  <a:ext uri="{FF2B5EF4-FFF2-40B4-BE49-F238E27FC236}">
                    <a16:creationId xmlns:a16="http://schemas.microsoft.com/office/drawing/2014/main" id="{B0BF40D6-40A9-4992-8B24-4C498C7C2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417">
                <a:extLst>
                  <a:ext uri="{FF2B5EF4-FFF2-40B4-BE49-F238E27FC236}">
                    <a16:creationId xmlns:a16="http://schemas.microsoft.com/office/drawing/2014/main" id="{0381BC76-6848-48CB-ACAF-BF7BDD924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418">
                <a:extLst>
                  <a:ext uri="{FF2B5EF4-FFF2-40B4-BE49-F238E27FC236}">
                    <a16:creationId xmlns:a16="http://schemas.microsoft.com/office/drawing/2014/main" id="{8B8872E1-A25A-4B99-82A5-1030DF906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419">
                <a:extLst>
                  <a:ext uri="{FF2B5EF4-FFF2-40B4-BE49-F238E27FC236}">
                    <a16:creationId xmlns:a16="http://schemas.microsoft.com/office/drawing/2014/main" id="{0EC6E5B2-C454-49DE-8CA2-12260960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420">
                <a:extLst>
                  <a:ext uri="{FF2B5EF4-FFF2-40B4-BE49-F238E27FC236}">
                    <a16:creationId xmlns:a16="http://schemas.microsoft.com/office/drawing/2014/main" id="{6640F09E-7AFD-48CF-93C2-40AC8189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421">
                <a:extLst>
                  <a:ext uri="{FF2B5EF4-FFF2-40B4-BE49-F238E27FC236}">
                    <a16:creationId xmlns:a16="http://schemas.microsoft.com/office/drawing/2014/main" id="{D17595D0-AA00-4CF7-9B81-AAE8A58CD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422">
                <a:extLst>
                  <a:ext uri="{FF2B5EF4-FFF2-40B4-BE49-F238E27FC236}">
                    <a16:creationId xmlns:a16="http://schemas.microsoft.com/office/drawing/2014/main" id="{47151CA6-2090-44F8-AE57-B9EC5115D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423">
                <a:extLst>
                  <a:ext uri="{FF2B5EF4-FFF2-40B4-BE49-F238E27FC236}">
                    <a16:creationId xmlns:a16="http://schemas.microsoft.com/office/drawing/2014/main" id="{3F320E60-CEDB-45A5-B2F6-5F3064D9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424">
                <a:extLst>
                  <a:ext uri="{FF2B5EF4-FFF2-40B4-BE49-F238E27FC236}">
                    <a16:creationId xmlns:a16="http://schemas.microsoft.com/office/drawing/2014/main" id="{95AA93D6-536D-45EE-84BC-8F51E4291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425">
                <a:extLst>
                  <a:ext uri="{FF2B5EF4-FFF2-40B4-BE49-F238E27FC236}">
                    <a16:creationId xmlns:a16="http://schemas.microsoft.com/office/drawing/2014/main" id="{679597BB-612C-4BBF-A73F-64AD45C4D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426">
                <a:extLst>
                  <a:ext uri="{FF2B5EF4-FFF2-40B4-BE49-F238E27FC236}">
                    <a16:creationId xmlns:a16="http://schemas.microsoft.com/office/drawing/2014/main" id="{CFC66FE2-85D0-4248-898F-42F4EA002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427">
                <a:extLst>
                  <a:ext uri="{FF2B5EF4-FFF2-40B4-BE49-F238E27FC236}">
                    <a16:creationId xmlns:a16="http://schemas.microsoft.com/office/drawing/2014/main" id="{D87F9CE7-5145-4434-939B-0453FF668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428">
                <a:extLst>
                  <a:ext uri="{FF2B5EF4-FFF2-40B4-BE49-F238E27FC236}">
                    <a16:creationId xmlns:a16="http://schemas.microsoft.com/office/drawing/2014/main" id="{D12C1F43-5A43-45A4-923A-5E1E0915F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429">
                <a:extLst>
                  <a:ext uri="{FF2B5EF4-FFF2-40B4-BE49-F238E27FC236}">
                    <a16:creationId xmlns:a16="http://schemas.microsoft.com/office/drawing/2014/main" id="{F792F8C4-17DD-4A71-A4BA-8143B828D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430">
                <a:extLst>
                  <a:ext uri="{FF2B5EF4-FFF2-40B4-BE49-F238E27FC236}">
                    <a16:creationId xmlns:a16="http://schemas.microsoft.com/office/drawing/2014/main" id="{F9C52A35-3B16-4202-9614-AC3D0BF22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431">
                <a:extLst>
                  <a:ext uri="{FF2B5EF4-FFF2-40B4-BE49-F238E27FC236}">
                    <a16:creationId xmlns:a16="http://schemas.microsoft.com/office/drawing/2014/main" id="{84C36301-588F-4129-8D84-C0E0293BD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432">
                <a:extLst>
                  <a:ext uri="{FF2B5EF4-FFF2-40B4-BE49-F238E27FC236}">
                    <a16:creationId xmlns:a16="http://schemas.microsoft.com/office/drawing/2014/main" id="{E20D2407-8BDF-4C98-9A44-31874599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433">
                <a:extLst>
                  <a:ext uri="{FF2B5EF4-FFF2-40B4-BE49-F238E27FC236}">
                    <a16:creationId xmlns:a16="http://schemas.microsoft.com/office/drawing/2014/main" id="{8D91BF4E-19D3-41D4-AD92-463C41FE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434">
                <a:extLst>
                  <a:ext uri="{FF2B5EF4-FFF2-40B4-BE49-F238E27FC236}">
                    <a16:creationId xmlns:a16="http://schemas.microsoft.com/office/drawing/2014/main" id="{009F16B6-4663-4D4B-91E5-6998D889F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435">
                <a:extLst>
                  <a:ext uri="{FF2B5EF4-FFF2-40B4-BE49-F238E27FC236}">
                    <a16:creationId xmlns:a16="http://schemas.microsoft.com/office/drawing/2014/main" id="{ED1B5F98-48E2-4501-BF02-C65B736E4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436">
                <a:extLst>
                  <a:ext uri="{FF2B5EF4-FFF2-40B4-BE49-F238E27FC236}">
                    <a16:creationId xmlns:a16="http://schemas.microsoft.com/office/drawing/2014/main" id="{36E4D16B-91E4-42B3-91CF-951BC3498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437">
                <a:extLst>
                  <a:ext uri="{FF2B5EF4-FFF2-40B4-BE49-F238E27FC236}">
                    <a16:creationId xmlns:a16="http://schemas.microsoft.com/office/drawing/2014/main" id="{53A7F196-2A22-4CA2-89AA-C78B09A81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438">
                <a:extLst>
                  <a:ext uri="{FF2B5EF4-FFF2-40B4-BE49-F238E27FC236}">
                    <a16:creationId xmlns:a16="http://schemas.microsoft.com/office/drawing/2014/main" id="{D02777B4-9F6F-4488-8DA1-FC021536C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439">
                <a:extLst>
                  <a:ext uri="{FF2B5EF4-FFF2-40B4-BE49-F238E27FC236}">
                    <a16:creationId xmlns:a16="http://schemas.microsoft.com/office/drawing/2014/main" id="{A27F679F-5CE9-4D0D-923B-56039DAC1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440">
                <a:extLst>
                  <a:ext uri="{FF2B5EF4-FFF2-40B4-BE49-F238E27FC236}">
                    <a16:creationId xmlns:a16="http://schemas.microsoft.com/office/drawing/2014/main" id="{1DF7678C-1CB8-42BA-BDF2-D6754D1B4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441">
                <a:extLst>
                  <a:ext uri="{FF2B5EF4-FFF2-40B4-BE49-F238E27FC236}">
                    <a16:creationId xmlns:a16="http://schemas.microsoft.com/office/drawing/2014/main" id="{9A55EEE1-FF3A-47E8-9FE2-72073FAB8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442">
                <a:extLst>
                  <a:ext uri="{FF2B5EF4-FFF2-40B4-BE49-F238E27FC236}">
                    <a16:creationId xmlns:a16="http://schemas.microsoft.com/office/drawing/2014/main" id="{058753DD-FDF0-4107-B6C1-39D3B3AA8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443">
                <a:extLst>
                  <a:ext uri="{FF2B5EF4-FFF2-40B4-BE49-F238E27FC236}">
                    <a16:creationId xmlns:a16="http://schemas.microsoft.com/office/drawing/2014/main" id="{2F02FC9F-572D-4A51-BD40-CCBF097A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444">
                <a:extLst>
                  <a:ext uri="{FF2B5EF4-FFF2-40B4-BE49-F238E27FC236}">
                    <a16:creationId xmlns:a16="http://schemas.microsoft.com/office/drawing/2014/main" id="{BBBE3796-2778-443D-B8D2-57B5AE626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445">
                <a:extLst>
                  <a:ext uri="{FF2B5EF4-FFF2-40B4-BE49-F238E27FC236}">
                    <a16:creationId xmlns:a16="http://schemas.microsoft.com/office/drawing/2014/main" id="{C4936461-29F6-4F48-8A58-FD294F612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446">
                <a:extLst>
                  <a:ext uri="{FF2B5EF4-FFF2-40B4-BE49-F238E27FC236}">
                    <a16:creationId xmlns:a16="http://schemas.microsoft.com/office/drawing/2014/main" id="{EDCB832B-8273-455E-925F-720039B6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447">
                <a:extLst>
                  <a:ext uri="{FF2B5EF4-FFF2-40B4-BE49-F238E27FC236}">
                    <a16:creationId xmlns:a16="http://schemas.microsoft.com/office/drawing/2014/main" id="{86DCAEA7-24AA-4FF1-9AFF-038FDC30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448">
                <a:extLst>
                  <a:ext uri="{FF2B5EF4-FFF2-40B4-BE49-F238E27FC236}">
                    <a16:creationId xmlns:a16="http://schemas.microsoft.com/office/drawing/2014/main" id="{CFDD2C47-D178-437E-AADC-68EE0A23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449">
                <a:extLst>
                  <a:ext uri="{FF2B5EF4-FFF2-40B4-BE49-F238E27FC236}">
                    <a16:creationId xmlns:a16="http://schemas.microsoft.com/office/drawing/2014/main" id="{A1CAC2E6-91E0-4728-A79A-CDE767FE5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450">
                <a:extLst>
                  <a:ext uri="{FF2B5EF4-FFF2-40B4-BE49-F238E27FC236}">
                    <a16:creationId xmlns:a16="http://schemas.microsoft.com/office/drawing/2014/main" id="{77D240F9-93A7-485A-AD20-6E2379AB6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451">
                <a:extLst>
                  <a:ext uri="{FF2B5EF4-FFF2-40B4-BE49-F238E27FC236}">
                    <a16:creationId xmlns:a16="http://schemas.microsoft.com/office/drawing/2014/main" id="{61B11C85-3442-44AC-A5A6-95B000061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452">
                <a:extLst>
                  <a:ext uri="{FF2B5EF4-FFF2-40B4-BE49-F238E27FC236}">
                    <a16:creationId xmlns:a16="http://schemas.microsoft.com/office/drawing/2014/main" id="{DB525861-96A2-41D1-872F-861B4C983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453">
                <a:extLst>
                  <a:ext uri="{FF2B5EF4-FFF2-40B4-BE49-F238E27FC236}">
                    <a16:creationId xmlns:a16="http://schemas.microsoft.com/office/drawing/2014/main" id="{D694BDB2-1E6B-4E4B-8E8F-3B5E72AE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454">
                <a:extLst>
                  <a:ext uri="{FF2B5EF4-FFF2-40B4-BE49-F238E27FC236}">
                    <a16:creationId xmlns:a16="http://schemas.microsoft.com/office/drawing/2014/main" id="{F16870E8-4DBA-4C32-B2C3-44C107C99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455">
                <a:extLst>
                  <a:ext uri="{FF2B5EF4-FFF2-40B4-BE49-F238E27FC236}">
                    <a16:creationId xmlns:a16="http://schemas.microsoft.com/office/drawing/2014/main" id="{7EDE335D-89CD-422D-AEBC-A80F0DE1D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456">
                <a:extLst>
                  <a:ext uri="{FF2B5EF4-FFF2-40B4-BE49-F238E27FC236}">
                    <a16:creationId xmlns:a16="http://schemas.microsoft.com/office/drawing/2014/main" id="{99E4F42A-5803-485B-B95B-9949C3E66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457">
                <a:extLst>
                  <a:ext uri="{FF2B5EF4-FFF2-40B4-BE49-F238E27FC236}">
                    <a16:creationId xmlns:a16="http://schemas.microsoft.com/office/drawing/2014/main" id="{0947CFD5-2766-4366-B3CC-2695EE6A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458">
                <a:extLst>
                  <a:ext uri="{FF2B5EF4-FFF2-40B4-BE49-F238E27FC236}">
                    <a16:creationId xmlns:a16="http://schemas.microsoft.com/office/drawing/2014/main" id="{230FBCE5-D3F5-4606-8D4E-B1AD19ED7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459">
                <a:extLst>
                  <a:ext uri="{FF2B5EF4-FFF2-40B4-BE49-F238E27FC236}">
                    <a16:creationId xmlns:a16="http://schemas.microsoft.com/office/drawing/2014/main" id="{8897694D-4452-4F33-A8F2-6AFAC0BF4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460">
                <a:extLst>
                  <a:ext uri="{FF2B5EF4-FFF2-40B4-BE49-F238E27FC236}">
                    <a16:creationId xmlns:a16="http://schemas.microsoft.com/office/drawing/2014/main" id="{AF197F43-6F59-42B9-A0A1-DBE0479E1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461">
                <a:extLst>
                  <a:ext uri="{FF2B5EF4-FFF2-40B4-BE49-F238E27FC236}">
                    <a16:creationId xmlns:a16="http://schemas.microsoft.com/office/drawing/2014/main" id="{A41587F8-BF9E-46D7-94AD-00928A39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462">
                <a:extLst>
                  <a:ext uri="{FF2B5EF4-FFF2-40B4-BE49-F238E27FC236}">
                    <a16:creationId xmlns:a16="http://schemas.microsoft.com/office/drawing/2014/main" id="{86E87F04-AD1B-4E4B-AAD8-2B3331AA1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463">
                <a:extLst>
                  <a:ext uri="{FF2B5EF4-FFF2-40B4-BE49-F238E27FC236}">
                    <a16:creationId xmlns:a16="http://schemas.microsoft.com/office/drawing/2014/main" id="{B9133E11-DBB6-42E6-94D7-F3407E121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464">
                <a:extLst>
                  <a:ext uri="{FF2B5EF4-FFF2-40B4-BE49-F238E27FC236}">
                    <a16:creationId xmlns:a16="http://schemas.microsoft.com/office/drawing/2014/main" id="{8BC492E0-7B81-4282-82DA-937A84473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465">
                <a:extLst>
                  <a:ext uri="{FF2B5EF4-FFF2-40B4-BE49-F238E27FC236}">
                    <a16:creationId xmlns:a16="http://schemas.microsoft.com/office/drawing/2014/main" id="{5DC99809-17C6-4EF7-97CC-A12E92CCC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466">
                <a:extLst>
                  <a:ext uri="{FF2B5EF4-FFF2-40B4-BE49-F238E27FC236}">
                    <a16:creationId xmlns:a16="http://schemas.microsoft.com/office/drawing/2014/main" id="{DF16C8A7-7ACD-4025-A131-12C7B4AA7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467">
                <a:extLst>
                  <a:ext uri="{FF2B5EF4-FFF2-40B4-BE49-F238E27FC236}">
                    <a16:creationId xmlns:a16="http://schemas.microsoft.com/office/drawing/2014/main" id="{6FBD4BFE-4BAF-4AED-BD28-4E48E7E58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468">
                <a:extLst>
                  <a:ext uri="{FF2B5EF4-FFF2-40B4-BE49-F238E27FC236}">
                    <a16:creationId xmlns:a16="http://schemas.microsoft.com/office/drawing/2014/main" id="{2B698500-7A17-4444-BDF3-B71E639B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469">
                <a:extLst>
                  <a:ext uri="{FF2B5EF4-FFF2-40B4-BE49-F238E27FC236}">
                    <a16:creationId xmlns:a16="http://schemas.microsoft.com/office/drawing/2014/main" id="{002A761A-3337-4A69-8DD0-B0BA8C2DB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470">
                <a:extLst>
                  <a:ext uri="{FF2B5EF4-FFF2-40B4-BE49-F238E27FC236}">
                    <a16:creationId xmlns:a16="http://schemas.microsoft.com/office/drawing/2014/main" id="{F2B21C04-7477-4F8D-A325-FEE269188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471">
                <a:extLst>
                  <a:ext uri="{FF2B5EF4-FFF2-40B4-BE49-F238E27FC236}">
                    <a16:creationId xmlns:a16="http://schemas.microsoft.com/office/drawing/2014/main" id="{97AC804D-23B6-49ED-8D47-EFB3D29F4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472">
                <a:extLst>
                  <a:ext uri="{FF2B5EF4-FFF2-40B4-BE49-F238E27FC236}">
                    <a16:creationId xmlns:a16="http://schemas.microsoft.com/office/drawing/2014/main" id="{64EEF76B-72CB-40BC-84DE-EB91436A4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473">
                <a:extLst>
                  <a:ext uri="{FF2B5EF4-FFF2-40B4-BE49-F238E27FC236}">
                    <a16:creationId xmlns:a16="http://schemas.microsoft.com/office/drawing/2014/main" id="{8D907EC4-5EE7-472B-946D-C862138D5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474">
                <a:extLst>
                  <a:ext uri="{FF2B5EF4-FFF2-40B4-BE49-F238E27FC236}">
                    <a16:creationId xmlns:a16="http://schemas.microsoft.com/office/drawing/2014/main" id="{5C81C794-2B26-49A7-B455-ADEF79B22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475">
                <a:extLst>
                  <a:ext uri="{FF2B5EF4-FFF2-40B4-BE49-F238E27FC236}">
                    <a16:creationId xmlns:a16="http://schemas.microsoft.com/office/drawing/2014/main" id="{AB9D6FD0-3B63-456B-B630-111FABA9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476">
                <a:extLst>
                  <a:ext uri="{FF2B5EF4-FFF2-40B4-BE49-F238E27FC236}">
                    <a16:creationId xmlns:a16="http://schemas.microsoft.com/office/drawing/2014/main" id="{A8C9F2BD-FA2A-4711-B9ED-017C6E4D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477">
                <a:extLst>
                  <a:ext uri="{FF2B5EF4-FFF2-40B4-BE49-F238E27FC236}">
                    <a16:creationId xmlns:a16="http://schemas.microsoft.com/office/drawing/2014/main" id="{7E49B649-6484-4D6F-887F-B2F65A569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478">
                <a:extLst>
                  <a:ext uri="{FF2B5EF4-FFF2-40B4-BE49-F238E27FC236}">
                    <a16:creationId xmlns:a16="http://schemas.microsoft.com/office/drawing/2014/main" id="{7152734B-1091-4E7B-880A-A8DA98F09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479">
                <a:extLst>
                  <a:ext uri="{FF2B5EF4-FFF2-40B4-BE49-F238E27FC236}">
                    <a16:creationId xmlns:a16="http://schemas.microsoft.com/office/drawing/2014/main" id="{2A2EE1CF-C920-478C-8E29-F7D5A6B17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480">
                <a:extLst>
                  <a:ext uri="{FF2B5EF4-FFF2-40B4-BE49-F238E27FC236}">
                    <a16:creationId xmlns:a16="http://schemas.microsoft.com/office/drawing/2014/main" id="{257C84F8-D3B2-4E40-AF1D-32A9CD36F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481">
                <a:extLst>
                  <a:ext uri="{FF2B5EF4-FFF2-40B4-BE49-F238E27FC236}">
                    <a16:creationId xmlns:a16="http://schemas.microsoft.com/office/drawing/2014/main" id="{A97A8BAF-4D97-4CA2-BEA7-4226D5ED4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482">
                <a:extLst>
                  <a:ext uri="{FF2B5EF4-FFF2-40B4-BE49-F238E27FC236}">
                    <a16:creationId xmlns:a16="http://schemas.microsoft.com/office/drawing/2014/main" id="{8F0489BC-1D33-4DE9-A7D3-ADA9A6B99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483">
                <a:extLst>
                  <a:ext uri="{FF2B5EF4-FFF2-40B4-BE49-F238E27FC236}">
                    <a16:creationId xmlns:a16="http://schemas.microsoft.com/office/drawing/2014/main" id="{C1D7559B-041A-490A-88A2-1FBA5A402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484">
                <a:extLst>
                  <a:ext uri="{FF2B5EF4-FFF2-40B4-BE49-F238E27FC236}">
                    <a16:creationId xmlns:a16="http://schemas.microsoft.com/office/drawing/2014/main" id="{680DC803-6FE4-44FB-B067-BD4CCF56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485">
                <a:extLst>
                  <a:ext uri="{FF2B5EF4-FFF2-40B4-BE49-F238E27FC236}">
                    <a16:creationId xmlns:a16="http://schemas.microsoft.com/office/drawing/2014/main" id="{FDE7349A-67BB-4AE5-BC68-7C8461CF8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486">
                <a:extLst>
                  <a:ext uri="{FF2B5EF4-FFF2-40B4-BE49-F238E27FC236}">
                    <a16:creationId xmlns:a16="http://schemas.microsoft.com/office/drawing/2014/main" id="{B3E9D8B1-EBC2-49F2-BBDC-89112888E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487">
                <a:extLst>
                  <a:ext uri="{FF2B5EF4-FFF2-40B4-BE49-F238E27FC236}">
                    <a16:creationId xmlns:a16="http://schemas.microsoft.com/office/drawing/2014/main" id="{EA87B2FB-2FD5-4001-A201-CC16B0E37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488">
                <a:extLst>
                  <a:ext uri="{FF2B5EF4-FFF2-40B4-BE49-F238E27FC236}">
                    <a16:creationId xmlns:a16="http://schemas.microsoft.com/office/drawing/2014/main" id="{5AECCE21-A253-42D5-9C8F-CB770C61D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489">
                <a:extLst>
                  <a:ext uri="{FF2B5EF4-FFF2-40B4-BE49-F238E27FC236}">
                    <a16:creationId xmlns:a16="http://schemas.microsoft.com/office/drawing/2014/main" id="{9D722C1D-6F70-4C07-8550-84DFD55B4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490">
                <a:extLst>
                  <a:ext uri="{FF2B5EF4-FFF2-40B4-BE49-F238E27FC236}">
                    <a16:creationId xmlns:a16="http://schemas.microsoft.com/office/drawing/2014/main" id="{A4515C0A-DBC8-4E4F-92E5-F02E97A2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491">
                <a:extLst>
                  <a:ext uri="{FF2B5EF4-FFF2-40B4-BE49-F238E27FC236}">
                    <a16:creationId xmlns:a16="http://schemas.microsoft.com/office/drawing/2014/main" id="{101D1BDD-91FC-4C7C-9592-AA64424CF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492">
                <a:extLst>
                  <a:ext uri="{FF2B5EF4-FFF2-40B4-BE49-F238E27FC236}">
                    <a16:creationId xmlns:a16="http://schemas.microsoft.com/office/drawing/2014/main" id="{E6FB715D-3320-48C0-A248-C7470F28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493">
                <a:extLst>
                  <a:ext uri="{FF2B5EF4-FFF2-40B4-BE49-F238E27FC236}">
                    <a16:creationId xmlns:a16="http://schemas.microsoft.com/office/drawing/2014/main" id="{F503B1B4-AB0B-4DA6-B407-D808ED63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494">
                <a:extLst>
                  <a:ext uri="{FF2B5EF4-FFF2-40B4-BE49-F238E27FC236}">
                    <a16:creationId xmlns:a16="http://schemas.microsoft.com/office/drawing/2014/main" id="{46B24FD0-709E-4553-9C46-63216F57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495">
                <a:extLst>
                  <a:ext uri="{FF2B5EF4-FFF2-40B4-BE49-F238E27FC236}">
                    <a16:creationId xmlns:a16="http://schemas.microsoft.com/office/drawing/2014/main" id="{C58F7CF5-65DD-4284-8A6C-1637A2B96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496">
                <a:extLst>
                  <a:ext uri="{FF2B5EF4-FFF2-40B4-BE49-F238E27FC236}">
                    <a16:creationId xmlns:a16="http://schemas.microsoft.com/office/drawing/2014/main" id="{2091C326-BE1A-4585-8943-91FC2DD74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497">
                <a:extLst>
                  <a:ext uri="{FF2B5EF4-FFF2-40B4-BE49-F238E27FC236}">
                    <a16:creationId xmlns:a16="http://schemas.microsoft.com/office/drawing/2014/main" id="{17E2D468-42B1-4B8B-B55C-FEEC8B362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498">
                <a:extLst>
                  <a:ext uri="{FF2B5EF4-FFF2-40B4-BE49-F238E27FC236}">
                    <a16:creationId xmlns:a16="http://schemas.microsoft.com/office/drawing/2014/main" id="{8A2F0B75-0C14-4A2E-B637-BC5E51DC6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499">
                <a:extLst>
                  <a:ext uri="{FF2B5EF4-FFF2-40B4-BE49-F238E27FC236}">
                    <a16:creationId xmlns:a16="http://schemas.microsoft.com/office/drawing/2014/main" id="{62B8D9B5-FC53-4072-B186-DF413A8D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500">
                <a:extLst>
                  <a:ext uri="{FF2B5EF4-FFF2-40B4-BE49-F238E27FC236}">
                    <a16:creationId xmlns:a16="http://schemas.microsoft.com/office/drawing/2014/main" id="{F1CEB523-5AE0-4B42-BACE-F1FD8B53A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501">
                <a:extLst>
                  <a:ext uri="{FF2B5EF4-FFF2-40B4-BE49-F238E27FC236}">
                    <a16:creationId xmlns:a16="http://schemas.microsoft.com/office/drawing/2014/main" id="{458FDE99-E323-4393-B3E1-CB870A895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502">
                <a:extLst>
                  <a:ext uri="{FF2B5EF4-FFF2-40B4-BE49-F238E27FC236}">
                    <a16:creationId xmlns:a16="http://schemas.microsoft.com/office/drawing/2014/main" id="{33ADDB6A-0AA9-4CFB-9EA8-3355E8FE8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503">
                <a:extLst>
                  <a:ext uri="{FF2B5EF4-FFF2-40B4-BE49-F238E27FC236}">
                    <a16:creationId xmlns:a16="http://schemas.microsoft.com/office/drawing/2014/main" id="{663E0870-8210-4007-917E-3A6EBAF1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504">
                <a:extLst>
                  <a:ext uri="{FF2B5EF4-FFF2-40B4-BE49-F238E27FC236}">
                    <a16:creationId xmlns:a16="http://schemas.microsoft.com/office/drawing/2014/main" id="{53C87FD0-5B7D-4196-A6D8-020DB1EFD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505">
                <a:extLst>
                  <a:ext uri="{FF2B5EF4-FFF2-40B4-BE49-F238E27FC236}">
                    <a16:creationId xmlns:a16="http://schemas.microsoft.com/office/drawing/2014/main" id="{54DCB1F9-4B18-4963-BA62-2E7D0B8C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506">
                <a:extLst>
                  <a:ext uri="{FF2B5EF4-FFF2-40B4-BE49-F238E27FC236}">
                    <a16:creationId xmlns:a16="http://schemas.microsoft.com/office/drawing/2014/main" id="{A754FD88-6AAB-418E-9595-67AC0C13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507">
                <a:extLst>
                  <a:ext uri="{FF2B5EF4-FFF2-40B4-BE49-F238E27FC236}">
                    <a16:creationId xmlns:a16="http://schemas.microsoft.com/office/drawing/2014/main" id="{FB2B1B51-537D-49CF-8D75-3A9167C6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508">
                <a:extLst>
                  <a:ext uri="{FF2B5EF4-FFF2-40B4-BE49-F238E27FC236}">
                    <a16:creationId xmlns:a16="http://schemas.microsoft.com/office/drawing/2014/main" id="{F0F7ECDC-D687-4232-A115-D68A50DB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509">
                <a:extLst>
                  <a:ext uri="{FF2B5EF4-FFF2-40B4-BE49-F238E27FC236}">
                    <a16:creationId xmlns:a16="http://schemas.microsoft.com/office/drawing/2014/main" id="{52AA0F37-9A0F-4A1D-A395-337C3F73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510">
                <a:extLst>
                  <a:ext uri="{FF2B5EF4-FFF2-40B4-BE49-F238E27FC236}">
                    <a16:creationId xmlns:a16="http://schemas.microsoft.com/office/drawing/2014/main" id="{4AC3ACD0-E499-4C3A-A129-FA7BD791C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511">
                <a:extLst>
                  <a:ext uri="{FF2B5EF4-FFF2-40B4-BE49-F238E27FC236}">
                    <a16:creationId xmlns:a16="http://schemas.microsoft.com/office/drawing/2014/main" id="{243715BC-D01A-4E91-AD6B-FB0C1DD95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512">
                <a:extLst>
                  <a:ext uri="{FF2B5EF4-FFF2-40B4-BE49-F238E27FC236}">
                    <a16:creationId xmlns:a16="http://schemas.microsoft.com/office/drawing/2014/main" id="{4D53967B-8955-4B51-AE81-AD3513C7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513">
                <a:extLst>
                  <a:ext uri="{FF2B5EF4-FFF2-40B4-BE49-F238E27FC236}">
                    <a16:creationId xmlns:a16="http://schemas.microsoft.com/office/drawing/2014/main" id="{82124851-E672-494D-8DEE-F42EFCA07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514">
                <a:extLst>
                  <a:ext uri="{FF2B5EF4-FFF2-40B4-BE49-F238E27FC236}">
                    <a16:creationId xmlns:a16="http://schemas.microsoft.com/office/drawing/2014/main" id="{0D683903-783D-4801-9C08-4E35279E7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515">
                <a:extLst>
                  <a:ext uri="{FF2B5EF4-FFF2-40B4-BE49-F238E27FC236}">
                    <a16:creationId xmlns:a16="http://schemas.microsoft.com/office/drawing/2014/main" id="{CADB5E98-C399-4FFC-89D7-267C3FCBA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516">
                <a:extLst>
                  <a:ext uri="{FF2B5EF4-FFF2-40B4-BE49-F238E27FC236}">
                    <a16:creationId xmlns:a16="http://schemas.microsoft.com/office/drawing/2014/main" id="{4091C79E-F487-4BCF-8D75-8FE64618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517">
                <a:extLst>
                  <a:ext uri="{FF2B5EF4-FFF2-40B4-BE49-F238E27FC236}">
                    <a16:creationId xmlns:a16="http://schemas.microsoft.com/office/drawing/2014/main" id="{7375C999-21B1-4553-B7F4-9923D5ED1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518">
                <a:extLst>
                  <a:ext uri="{FF2B5EF4-FFF2-40B4-BE49-F238E27FC236}">
                    <a16:creationId xmlns:a16="http://schemas.microsoft.com/office/drawing/2014/main" id="{CEA680FD-BDC0-4FCE-8530-4F5E8960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519">
                <a:extLst>
                  <a:ext uri="{FF2B5EF4-FFF2-40B4-BE49-F238E27FC236}">
                    <a16:creationId xmlns:a16="http://schemas.microsoft.com/office/drawing/2014/main" id="{9317EFD6-D758-43B9-9375-1674C80A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520">
                <a:extLst>
                  <a:ext uri="{FF2B5EF4-FFF2-40B4-BE49-F238E27FC236}">
                    <a16:creationId xmlns:a16="http://schemas.microsoft.com/office/drawing/2014/main" id="{62F3146F-EA7E-4D4C-AE2D-D48C5AC63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521">
                <a:extLst>
                  <a:ext uri="{FF2B5EF4-FFF2-40B4-BE49-F238E27FC236}">
                    <a16:creationId xmlns:a16="http://schemas.microsoft.com/office/drawing/2014/main" id="{EA442451-36F2-45FB-8973-C3E519653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522">
                <a:extLst>
                  <a:ext uri="{FF2B5EF4-FFF2-40B4-BE49-F238E27FC236}">
                    <a16:creationId xmlns:a16="http://schemas.microsoft.com/office/drawing/2014/main" id="{072F0AF2-4E92-47C5-BBEC-0AE91144E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523">
                <a:extLst>
                  <a:ext uri="{FF2B5EF4-FFF2-40B4-BE49-F238E27FC236}">
                    <a16:creationId xmlns:a16="http://schemas.microsoft.com/office/drawing/2014/main" id="{45C73058-EBD3-4768-8866-B383862DD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524">
                <a:extLst>
                  <a:ext uri="{FF2B5EF4-FFF2-40B4-BE49-F238E27FC236}">
                    <a16:creationId xmlns:a16="http://schemas.microsoft.com/office/drawing/2014/main" id="{2653B9E1-6AA1-4C34-98D2-B653F327D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525">
                <a:extLst>
                  <a:ext uri="{FF2B5EF4-FFF2-40B4-BE49-F238E27FC236}">
                    <a16:creationId xmlns:a16="http://schemas.microsoft.com/office/drawing/2014/main" id="{A0190AD8-56F6-415D-A6F5-8DA06FEC9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526">
                <a:extLst>
                  <a:ext uri="{FF2B5EF4-FFF2-40B4-BE49-F238E27FC236}">
                    <a16:creationId xmlns:a16="http://schemas.microsoft.com/office/drawing/2014/main" id="{30E78A1D-319C-43EF-A11C-0236ACCC8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527">
                <a:extLst>
                  <a:ext uri="{FF2B5EF4-FFF2-40B4-BE49-F238E27FC236}">
                    <a16:creationId xmlns:a16="http://schemas.microsoft.com/office/drawing/2014/main" id="{A7E5B252-4DFD-4B58-9104-B47E52FD7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" name="Freeform 528">
              <a:extLst>
                <a:ext uri="{FF2B5EF4-FFF2-40B4-BE49-F238E27FC236}">
                  <a16:creationId xmlns:a16="http://schemas.microsoft.com/office/drawing/2014/main" id="{0A3B9881-B3DC-474E-8AE3-B5F92558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529">
              <a:extLst>
                <a:ext uri="{FF2B5EF4-FFF2-40B4-BE49-F238E27FC236}">
                  <a16:creationId xmlns:a16="http://schemas.microsoft.com/office/drawing/2014/main" id="{84D09AAF-D0AF-435A-91E9-805DAD2C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530">
              <a:extLst>
                <a:ext uri="{FF2B5EF4-FFF2-40B4-BE49-F238E27FC236}">
                  <a16:creationId xmlns:a16="http://schemas.microsoft.com/office/drawing/2014/main" id="{2AFC26D2-EF9F-46AE-A86A-FCF448C8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531">
              <a:extLst>
                <a:ext uri="{FF2B5EF4-FFF2-40B4-BE49-F238E27FC236}">
                  <a16:creationId xmlns:a16="http://schemas.microsoft.com/office/drawing/2014/main" id="{564020F3-D13C-4D73-AC2C-3E25C723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532">
              <a:extLst>
                <a:ext uri="{FF2B5EF4-FFF2-40B4-BE49-F238E27FC236}">
                  <a16:creationId xmlns:a16="http://schemas.microsoft.com/office/drawing/2014/main" id="{BBB25EFF-584A-49FF-BB1E-D5901AAC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533">
              <a:extLst>
                <a:ext uri="{FF2B5EF4-FFF2-40B4-BE49-F238E27FC236}">
                  <a16:creationId xmlns:a16="http://schemas.microsoft.com/office/drawing/2014/main" id="{B7C3168E-8680-481F-9273-78FB8B42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534">
              <a:extLst>
                <a:ext uri="{FF2B5EF4-FFF2-40B4-BE49-F238E27FC236}">
                  <a16:creationId xmlns:a16="http://schemas.microsoft.com/office/drawing/2014/main" id="{9EE371A8-A63C-4B0A-8856-A0C14E1F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535">
              <a:extLst>
                <a:ext uri="{FF2B5EF4-FFF2-40B4-BE49-F238E27FC236}">
                  <a16:creationId xmlns:a16="http://schemas.microsoft.com/office/drawing/2014/main" id="{A5572094-56C2-4972-A595-9D874CA20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536">
              <a:extLst>
                <a:ext uri="{FF2B5EF4-FFF2-40B4-BE49-F238E27FC236}">
                  <a16:creationId xmlns:a16="http://schemas.microsoft.com/office/drawing/2014/main" id="{41BE7E3B-B211-4C26-9E51-A7B92213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537">
              <a:extLst>
                <a:ext uri="{FF2B5EF4-FFF2-40B4-BE49-F238E27FC236}">
                  <a16:creationId xmlns:a16="http://schemas.microsoft.com/office/drawing/2014/main" id="{F99314F3-13FD-4509-ADEF-7A870A7E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538">
              <a:extLst>
                <a:ext uri="{FF2B5EF4-FFF2-40B4-BE49-F238E27FC236}">
                  <a16:creationId xmlns:a16="http://schemas.microsoft.com/office/drawing/2014/main" id="{D198C4F9-5543-4989-9EA3-A6B1B67BE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539">
              <a:extLst>
                <a:ext uri="{FF2B5EF4-FFF2-40B4-BE49-F238E27FC236}">
                  <a16:creationId xmlns:a16="http://schemas.microsoft.com/office/drawing/2014/main" id="{25349636-7B2E-4744-9FC9-6FD646C3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540">
              <a:extLst>
                <a:ext uri="{FF2B5EF4-FFF2-40B4-BE49-F238E27FC236}">
                  <a16:creationId xmlns:a16="http://schemas.microsoft.com/office/drawing/2014/main" id="{7D4EDE91-0387-48B0-8B61-B83C6C314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541">
              <a:extLst>
                <a:ext uri="{FF2B5EF4-FFF2-40B4-BE49-F238E27FC236}">
                  <a16:creationId xmlns:a16="http://schemas.microsoft.com/office/drawing/2014/main" id="{A2938602-53E1-445B-8847-B93A5F276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542">
              <a:extLst>
                <a:ext uri="{FF2B5EF4-FFF2-40B4-BE49-F238E27FC236}">
                  <a16:creationId xmlns:a16="http://schemas.microsoft.com/office/drawing/2014/main" id="{06A970D7-9347-48C4-AFB3-3A7A8969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543">
              <a:extLst>
                <a:ext uri="{FF2B5EF4-FFF2-40B4-BE49-F238E27FC236}">
                  <a16:creationId xmlns:a16="http://schemas.microsoft.com/office/drawing/2014/main" id="{779649C8-F186-4FB7-8F15-076106CF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544">
              <a:extLst>
                <a:ext uri="{FF2B5EF4-FFF2-40B4-BE49-F238E27FC236}">
                  <a16:creationId xmlns:a16="http://schemas.microsoft.com/office/drawing/2014/main" id="{F2C2B877-1EBF-4F02-A71A-17D3760C9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545">
              <a:extLst>
                <a:ext uri="{FF2B5EF4-FFF2-40B4-BE49-F238E27FC236}">
                  <a16:creationId xmlns:a16="http://schemas.microsoft.com/office/drawing/2014/main" id="{DB88CDB6-F483-4368-9BC5-FD2BBD29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546">
              <a:extLst>
                <a:ext uri="{FF2B5EF4-FFF2-40B4-BE49-F238E27FC236}">
                  <a16:creationId xmlns:a16="http://schemas.microsoft.com/office/drawing/2014/main" id="{552ECCDB-FFF6-4477-8CED-21B4A112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547">
              <a:extLst>
                <a:ext uri="{FF2B5EF4-FFF2-40B4-BE49-F238E27FC236}">
                  <a16:creationId xmlns:a16="http://schemas.microsoft.com/office/drawing/2014/main" id="{F6F7B52D-8161-427C-AE39-7B60DB7D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548">
              <a:extLst>
                <a:ext uri="{FF2B5EF4-FFF2-40B4-BE49-F238E27FC236}">
                  <a16:creationId xmlns:a16="http://schemas.microsoft.com/office/drawing/2014/main" id="{55947D9B-3B9B-401D-BF8E-01D726EB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549">
              <a:extLst>
                <a:ext uri="{FF2B5EF4-FFF2-40B4-BE49-F238E27FC236}">
                  <a16:creationId xmlns:a16="http://schemas.microsoft.com/office/drawing/2014/main" id="{CA33F7A1-509A-47A5-907F-3F4EC4421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550">
              <a:extLst>
                <a:ext uri="{FF2B5EF4-FFF2-40B4-BE49-F238E27FC236}">
                  <a16:creationId xmlns:a16="http://schemas.microsoft.com/office/drawing/2014/main" id="{C4C01D56-5D08-4E80-A412-C552CAEF6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551">
              <a:extLst>
                <a:ext uri="{FF2B5EF4-FFF2-40B4-BE49-F238E27FC236}">
                  <a16:creationId xmlns:a16="http://schemas.microsoft.com/office/drawing/2014/main" id="{91E6BE2F-94AB-4658-940B-D8E48837B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552">
              <a:extLst>
                <a:ext uri="{FF2B5EF4-FFF2-40B4-BE49-F238E27FC236}">
                  <a16:creationId xmlns:a16="http://schemas.microsoft.com/office/drawing/2014/main" id="{A3EF131B-C082-4533-BDAE-0643EE47F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553">
              <a:extLst>
                <a:ext uri="{FF2B5EF4-FFF2-40B4-BE49-F238E27FC236}">
                  <a16:creationId xmlns:a16="http://schemas.microsoft.com/office/drawing/2014/main" id="{F37D6C7F-E54E-457D-9E3A-C4B2ABA9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554">
              <a:extLst>
                <a:ext uri="{FF2B5EF4-FFF2-40B4-BE49-F238E27FC236}">
                  <a16:creationId xmlns:a16="http://schemas.microsoft.com/office/drawing/2014/main" id="{557F7173-A528-4A82-B7DA-BDA8C225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555">
              <a:extLst>
                <a:ext uri="{FF2B5EF4-FFF2-40B4-BE49-F238E27FC236}">
                  <a16:creationId xmlns:a16="http://schemas.microsoft.com/office/drawing/2014/main" id="{C40B4DDC-9486-4ACE-9862-FB31B72C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556">
              <a:extLst>
                <a:ext uri="{FF2B5EF4-FFF2-40B4-BE49-F238E27FC236}">
                  <a16:creationId xmlns:a16="http://schemas.microsoft.com/office/drawing/2014/main" id="{133F9D6A-B686-449A-87F9-C88EAC6C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557">
              <a:extLst>
                <a:ext uri="{FF2B5EF4-FFF2-40B4-BE49-F238E27FC236}">
                  <a16:creationId xmlns:a16="http://schemas.microsoft.com/office/drawing/2014/main" id="{EBFD42D9-1483-4754-903D-A624E162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558">
              <a:extLst>
                <a:ext uri="{FF2B5EF4-FFF2-40B4-BE49-F238E27FC236}">
                  <a16:creationId xmlns:a16="http://schemas.microsoft.com/office/drawing/2014/main" id="{1A4497EE-D1E9-4067-9BE9-35F723ACF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559">
              <a:extLst>
                <a:ext uri="{FF2B5EF4-FFF2-40B4-BE49-F238E27FC236}">
                  <a16:creationId xmlns:a16="http://schemas.microsoft.com/office/drawing/2014/main" id="{436B0F1F-0BEF-4B3D-9526-2A1D839A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560">
              <a:extLst>
                <a:ext uri="{FF2B5EF4-FFF2-40B4-BE49-F238E27FC236}">
                  <a16:creationId xmlns:a16="http://schemas.microsoft.com/office/drawing/2014/main" id="{D24CCFC2-071C-437D-8368-76A7669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561">
              <a:extLst>
                <a:ext uri="{FF2B5EF4-FFF2-40B4-BE49-F238E27FC236}">
                  <a16:creationId xmlns:a16="http://schemas.microsoft.com/office/drawing/2014/main" id="{E642DCBC-DAA5-4540-96CA-6BD83379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562">
              <a:extLst>
                <a:ext uri="{FF2B5EF4-FFF2-40B4-BE49-F238E27FC236}">
                  <a16:creationId xmlns:a16="http://schemas.microsoft.com/office/drawing/2014/main" id="{3E0B1C0C-505C-47CB-B6B3-B76F7827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563">
              <a:extLst>
                <a:ext uri="{FF2B5EF4-FFF2-40B4-BE49-F238E27FC236}">
                  <a16:creationId xmlns:a16="http://schemas.microsoft.com/office/drawing/2014/main" id="{6B5517CF-19A5-4A2C-B513-7E23B8C6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564">
              <a:extLst>
                <a:ext uri="{FF2B5EF4-FFF2-40B4-BE49-F238E27FC236}">
                  <a16:creationId xmlns:a16="http://schemas.microsoft.com/office/drawing/2014/main" id="{B26FCDF3-28B0-4F3C-9F1E-10FD6E2A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565">
              <a:extLst>
                <a:ext uri="{FF2B5EF4-FFF2-40B4-BE49-F238E27FC236}">
                  <a16:creationId xmlns:a16="http://schemas.microsoft.com/office/drawing/2014/main" id="{60D93805-B53F-486D-9D8C-D5B6FECE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566">
              <a:extLst>
                <a:ext uri="{FF2B5EF4-FFF2-40B4-BE49-F238E27FC236}">
                  <a16:creationId xmlns:a16="http://schemas.microsoft.com/office/drawing/2014/main" id="{51FBA5B5-5E0F-4626-B80C-5A127CFC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567">
              <a:extLst>
                <a:ext uri="{FF2B5EF4-FFF2-40B4-BE49-F238E27FC236}">
                  <a16:creationId xmlns:a16="http://schemas.microsoft.com/office/drawing/2014/main" id="{98F86373-96DC-418A-A35E-0A993776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568">
              <a:extLst>
                <a:ext uri="{FF2B5EF4-FFF2-40B4-BE49-F238E27FC236}">
                  <a16:creationId xmlns:a16="http://schemas.microsoft.com/office/drawing/2014/main" id="{672A3B14-E065-48C5-973E-95EA7D6CD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569">
              <a:extLst>
                <a:ext uri="{FF2B5EF4-FFF2-40B4-BE49-F238E27FC236}">
                  <a16:creationId xmlns:a16="http://schemas.microsoft.com/office/drawing/2014/main" id="{61E5F189-CE0D-4A68-800E-39FB9FA4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570">
              <a:extLst>
                <a:ext uri="{FF2B5EF4-FFF2-40B4-BE49-F238E27FC236}">
                  <a16:creationId xmlns:a16="http://schemas.microsoft.com/office/drawing/2014/main" id="{32638B9C-1833-48E9-9082-5BC430114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571">
              <a:extLst>
                <a:ext uri="{FF2B5EF4-FFF2-40B4-BE49-F238E27FC236}">
                  <a16:creationId xmlns:a16="http://schemas.microsoft.com/office/drawing/2014/main" id="{BD76B1EC-E5E4-4383-8CDD-06F08B63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572">
              <a:extLst>
                <a:ext uri="{FF2B5EF4-FFF2-40B4-BE49-F238E27FC236}">
                  <a16:creationId xmlns:a16="http://schemas.microsoft.com/office/drawing/2014/main" id="{0C8D4F2D-D13E-422E-BC80-A539AFD7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573">
              <a:extLst>
                <a:ext uri="{FF2B5EF4-FFF2-40B4-BE49-F238E27FC236}">
                  <a16:creationId xmlns:a16="http://schemas.microsoft.com/office/drawing/2014/main" id="{D0CD8694-740C-4AB5-BE13-09572B0C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574">
              <a:extLst>
                <a:ext uri="{FF2B5EF4-FFF2-40B4-BE49-F238E27FC236}">
                  <a16:creationId xmlns:a16="http://schemas.microsoft.com/office/drawing/2014/main" id="{8885C8AA-D8C7-49E2-B351-951B2104A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575">
              <a:extLst>
                <a:ext uri="{FF2B5EF4-FFF2-40B4-BE49-F238E27FC236}">
                  <a16:creationId xmlns:a16="http://schemas.microsoft.com/office/drawing/2014/main" id="{EC779A34-9286-4ADB-B5FE-C467E810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76">
              <a:extLst>
                <a:ext uri="{FF2B5EF4-FFF2-40B4-BE49-F238E27FC236}">
                  <a16:creationId xmlns:a16="http://schemas.microsoft.com/office/drawing/2014/main" id="{280E36AC-B0B5-4128-8CA8-A20650E0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77">
              <a:extLst>
                <a:ext uri="{FF2B5EF4-FFF2-40B4-BE49-F238E27FC236}">
                  <a16:creationId xmlns:a16="http://schemas.microsoft.com/office/drawing/2014/main" id="{E53ADA19-90C6-4172-9D28-B6D72877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78">
              <a:extLst>
                <a:ext uri="{FF2B5EF4-FFF2-40B4-BE49-F238E27FC236}">
                  <a16:creationId xmlns:a16="http://schemas.microsoft.com/office/drawing/2014/main" id="{4AF35DA2-FB62-45A7-BA34-555045FA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79">
              <a:extLst>
                <a:ext uri="{FF2B5EF4-FFF2-40B4-BE49-F238E27FC236}">
                  <a16:creationId xmlns:a16="http://schemas.microsoft.com/office/drawing/2014/main" id="{BCCE22A5-BD40-4525-9536-69A996D7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80">
              <a:extLst>
                <a:ext uri="{FF2B5EF4-FFF2-40B4-BE49-F238E27FC236}">
                  <a16:creationId xmlns:a16="http://schemas.microsoft.com/office/drawing/2014/main" id="{18A2F3C1-18F2-4EC5-B631-C9DDA6EAA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81">
              <a:extLst>
                <a:ext uri="{FF2B5EF4-FFF2-40B4-BE49-F238E27FC236}">
                  <a16:creationId xmlns:a16="http://schemas.microsoft.com/office/drawing/2014/main" id="{6A87567E-3ADD-4103-987C-690F537A6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82">
              <a:extLst>
                <a:ext uri="{FF2B5EF4-FFF2-40B4-BE49-F238E27FC236}">
                  <a16:creationId xmlns:a16="http://schemas.microsoft.com/office/drawing/2014/main" id="{04BD156B-C149-4C7A-9B2C-095EA374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83">
              <a:extLst>
                <a:ext uri="{FF2B5EF4-FFF2-40B4-BE49-F238E27FC236}">
                  <a16:creationId xmlns:a16="http://schemas.microsoft.com/office/drawing/2014/main" id="{8E8B38B0-953E-47CC-A471-D5410F301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84">
              <a:extLst>
                <a:ext uri="{FF2B5EF4-FFF2-40B4-BE49-F238E27FC236}">
                  <a16:creationId xmlns:a16="http://schemas.microsoft.com/office/drawing/2014/main" id="{D1DCD847-2411-4055-91E7-64A946233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585">
              <a:extLst>
                <a:ext uri="{FF2B5EF4-FFF2-40B4-BE49-F238E27FC236}">
                  <a16:creationId xmlns:a16="http://schemas.microsoft.com/office/drawing/2014/main" id="{A131559D-8142-4FDB-A37D-3E05AF4E8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586">
              <a:extLst>
                <a:ext uri="{FF2B5EF4-FFF2-40B4-BE49-F238E27FC236}">
                  <a16:creationId xmlns:a16="http://schemas.microsoft.com/office/drawing/2014/main" id="{7FDEEB05-F5D6-4B8E-B8FF-9BE795F4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587">
              <a:extLst>
                <a:ext uri="{FF2B5EF4-FFF2-40B4-BE49-F238E27FC236}">
                  <a16:creationId xmlns:a16="http://schemas.microsoft.com/office/drawing/2014/main" id="{7B837FCA-B410-4385-9ACF-DDDD0F967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588">
              <a:extLst>
                <a:ext uri="{FF2B5EF4-FFF2-40B4-BE49-F238E27FC236}">
                  <a16:creationId xmlns:a16="http://schemas.microsoft.com/office/drawing/2014/main" id="{3EF14CDA-C301-4854-8F17-3C387843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589">
              <a:extLst>
                <a:ext uri="{FF2B5EF4-FFF2-40B4-BE49-F238E27FC236}">
                  <a16:creationId xmlns:a16="http://schemas.microsoft.com/office/drawing/2014/main" id="{A90DEEBA-2B0B-4C10-A65B-DC5F5DE43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590">
              <a:extLst>
                <a:ext uri="{FF2B5EF4-FFF2-40B4-BE49-F238E27FC236}">
                  <a16:creationId xmlns:a16="http://schemas.microsoft.com/office/drawing/2014/main" id="{880E9667-CF3D-4B55-B0C8-F513C10D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591">
              <a:extLst>
                <a:ext uri="{FF2B5EF4-FFF2-40B4-BE49-F238E27FC236}">
                  <a16:creationId xmlns:a16="http://schemas.microsoft.com/office/drawing/2014/main" id="{3E08EBDB-B4BD-4AE9-8AE2-B5407927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592">
              <a:extLst>
                <a:ext uri="{FF2B5EF4-FFF2-40B4-BE49-F238E27FC236}">
                  <a16:creationId xmlns:a16="http://schemas.microsoft.com/office/drawing/2014/main" id="{AA7DC030-F206-4821-AD33-FB3840E2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593">
              <a:extLst>
                <a:ext uri="{FF2B5EF4-FFF2-40B4-BE49-F238E27FC236}">
                  <a16:creationId xmlns:a16="http://schemas.microsoft.com/office/drawing/2014/main" id="{2CA3792D-6B2F-4913-A866-C1BF2C6C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594">
              <a:extLst>
                <a:ext uri="{FF2B5EF4-FFF2-40B4-BE49-F238E27FC236}">
                  <a16:creationId xmlns:a16="http://schemas.microsoft.com/office/drawing/2014/main" id="{4F8AF2D2-7CC0-4E2E-ADE2-B1876BA91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595">
              <a:extLst>
                <a:ext uri="{FF2B5EF4-FFF2-40B4-BE49-F238E27FC236}">
                  <a16:creationId xmlns:a16="http://schemas.microsoft.com/office/drawing/2014/main" id="{E4C44F1B-19ED-468F-9B02-3DB16162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596">
              <a:extLst>
                <a:ext uri="{FF2B5EF4-FFF2-40B4-BE49-F238E27FC236}">
                  <a16:creationId xmlns:a16="http://schemas.microsoft.com/office/drawing/2014/main" id="{21FFDB62-8C19-4A2C-AF42-38E631E6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597">
              <a:extLst>
                <a:ext uri="{FF2B5EF4-FFF2-40B4-BE49-F238E27FC236}">
                  <a16:creationId xmlns:a16="http://schemas.microsoft.com/office/drawing/2014/main" id="{7733F17C-3037-4493-9FB7-764C4F4C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598">
              <a:extLst>
                <a:ext uri="{FF2B5EF4-FFF2-40B4-BE49-F238E27FC236}">
                  <a16:creationId xmlns:a16="http://schemas.microsoft.com/office/drawing/2014/main" id="{DC4FDDB5-C8C4-45E7-A7A5-D5DC89B8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599">
              <a:extLst>
                <a:ext uri="{FF2B5EF4-FFF2-40B4-BE49-F238E27FC236}">
                  <a16:creationId xmlns:a16="http://schemas.microsoft.com/office/drawing/2014/main" id="{2F7997D6-6F84-4911-B42B-91DA166A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600">
              <a:extLst>
                <a:ext uri="{FF2B5EF4-FFF2-40B4-BE49-F238E27FC236}">
                  <a16:creationId xmlns:a16="http://schemas.microsoft.com/office/drawing/2014/main" id="{6768A40A-4932-4D74-A453-AB9C6F9A4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601">
              <a:extLst>
                <a:ext uri="{FF2B5EF4-FFF2-40B4-BE49-F238E27FC236}">
                  <a16:creationId xmlns:a16="http://schemas.microsoft.com/office/drawing/2014/main" id="{8C95D975-18E8-45E2-9C8A-55442E63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602">
              <a:extLst>
                <a:ext uri="{FF2B5EF4-FFF2-40B4-BE49-F238E27FC236}">
                  <a16:creationId xmlns:a16="http://schemas.microsoft.com/office/drawing/2014/main" id="{B1636724-3592-4C53-B9F4-9F3EA7A97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603">
              <a:extLst>
                <a:ext uri="{FF2B5EF4-FFF2-40B4-BE49-F238E27FC236}">
                  <a16:creationId xmlns:a16="http://schemas.microsoft.com/office/drawing/2014/main" id="{B09DD50F-EA44-442A-BB22-BA0FE697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604">
              <a:extLst>
                <a:ext uri="{FF2B5EF4-FFF2-40B4-BE49-F238E27FC236}">
                  <a16:creationId xmlns:a16="http://schemas.microsoft.com/office/drawing/2014/main" id="{C0AB8F30-812A-4FE8-B51A-F1875742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605">
              <a:extLst>
                <a:ext uri="{FF2B5EF4-FFF2-40B4-BE49-F238E27FC236}">
                  <a16:creationId xmlns:a16="http://schemas.microsoft.com/office/drawing/2014/main" id="{750D65DA-C8B7-4CB0-B4F3-4161AEE5F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606">
              <a:extLst>
                <a:ext uri="{FF2B5EF4-FFF2-40B4-BE49-F238E27FC236}">
                  <a16:creationId xmlns:a16="http://schemas.microsoft.com/office/drawing/2014/main" id="{ACB4AF38-A286-400F-9898-F587D81A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607">
              <a:extLst>
                <a:ext uri="{FF2B5EF4-FFF2-40B4-BE49-F238E27FC236}">
                  <a16:creationId xmlns:a16="http://schemas.microsoft.com/office/drawing/2014/main" id="{4649D830-8BCD-47DD-A92B-8B582C28B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608">
              <a:extLst>
                <a:ext uri="{FF2B5EF4-FFF2-40B4-BE49-F238E27FC236}">
                  <a16:creationId xmlns:a16="http://schemas.microsoft.com/office/drawing/2014/main" id="{B4643CB7-C07C-4C44-9C1D-B71C39F5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609">
              <a:extLst>
                <a:ext uri="{FF2B5EF4-FFF2-40B4-BE49-F238E27FC236}">
                  <a16:creationId xmlns:a16="http://schemas.microsoft.com/office/drawing/2014/main" id="{C2B8E992-BD0D-45CE-B789-E5103F23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610">
              <a:extLst>
                <a:ext uri="{FF2B5EF4-FFF2-40B4-BE49-F238E27FC236}">
                  <a16:creationId xmlns:a16="http://schemas.microsoft.com/office/drawing/2014/main" id="{690F6301-5CEC-4B38-827B-4CE663E9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611">
              <a:extLst>
                <a:ext uri="{FF2B5EF4-FFF2-40B4-BE49-F238E27FC236}">
                  <a16:creationId xmlns:a16="http://schemas.microsoft.com/office/drawing/2014/main" id="{EB1C84AF-E4A8-428F-8C84-BA17EE0E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612">
              <a:extLst>
                <a:ext uri="{FF2B5EF4-FFF2-40B4-BE49-F238E27FC236}">
                  <a16:creationId xmlns:a16="http://schemas.microsoft.com/office/drawing/2014/main" id="{5418E002-E79F-4C29-9169-AE6BD307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613">
              <a:extLst>
                <a:ext uri="{FF2B5EF4-FFF2-40B4-BE49-F238E27FC236}">
                  <a16:creationId xmlns:a16="http://schemas.microsoft.com/office/drawing/2014/main" id="{B519D473-A079-4C60-9B11-316EE6E5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614">
              <a:extLst>
                <a:ext uri="{FF2B5EF4-FFF2-40B4-BE49-F238E27FC236}">
                  <a16:creationId xmlns:a16="http://schemas.microsoft.com/office/drawing/2014/main" id="{BE3D9237-A6D5-4EFE-9F7F-8BD0AFA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615">
              <a:extLst>
                <a:ext uri="{FF2B5EF4-FFF2-40B4-BE49-F238E27FC236}">
                  <a16:creationId xmlns:a16="http://schemas.microsoft.com/office/drawing/2014/main" id="{73149080-D95D-4B1B-B0DA-13F1DE6D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616">
              <a:extLst>
                <a:ext uri="{FF2B5EF4-FFF2-40B4-BE49-F238E27FC236}">
                  <a16:creationId xmlns:a16="http://schemas.microsoft.com/office/drawing/2014/main" id="{70E3471C-58AD-40F0-8914-2CFB57632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617">
              <a:extLst>
                <a:ext uri="{FF2B5EF4-FFF2-40B4-BE49-F238E27FC236}">
                  <a16:creationId xmlns:a16="http://schemas.microsoft.com/office/drawing/2014/main" id="{C541C783-7833-4A8B-9F1F-FEC47384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618">
              <a:extLst>
                <a:ext uri="{FF2B5EF4-FFF2-40B4-BE49-F238E27FC236}">
                  <a16:creationId xmlns:a16="http://schemas.microsoft.com/office/drawing/2014/main" id="{0C6630F3-7DFD-4684-AA00-970A9F2C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619">
              <a:extLst>
                <a:ext uri="{FF2B5EF4-FFF2-40B4-BE49-F238E27FC236}">
                  <a16:creationId xmlns:a16="http://schemas.microsoft.com/office/drawing/2014/main" id="{46DFB766-7FFF-4F64-8A3C-647CF371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620">
              <a:extLst>
                <a:ext uri="{FF2B5EF4-FFF2-40B4-BE49-F238E27FC236}">
                  <a16:creationId xmlns:a16="http://schemas.microsoft.com/office/drawing/2014/main" id="{85A5092B-2499-467D-8AAC-E43B9879A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621">
              <a:extLst>
                <a:ext uri="{FF2B5EF4-FFF2-40B4-BE49-F238E27FC236}">
                  <a16:creationId xmlns:a16="http://schemas.microsoft.com/office/drawing/2014/main" id="{043128AD-2F15-4EF3-AE83-442A6D60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622">
              <a:extLst>
                <a:ext uri="{FF2B5EF4-FFF2-40B4-BE49-F238E27FC236}">
                  <a16:creationId xmlns:a16="http://schemas.microsoft.com/office/drawing/2014/main" id="{1C525BD5-143D-41AB-BF38-3CB85A18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623">
              <a:extLst>
                <a:ext uri="{FF2B5EF4-FFF2-40B4-BE49-F238E27FC236}">
                  <a16:creationId xmlns:a16="http://schemas.microsoft.com/office/drawing/2014/main" id="{18F14F25-A5A4-4D4C-8E35-5052FB8FA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624">
              <a:extLst>
                <a:ext uri="{FF2B5EF4-FFF2-40B4-BE49-F238E27FC236}">
                  <a16:creationId xmlns:a16="http://schemas.microsoft.com/office/drawing/2014/main" id="{1B20645F-0737-4DF3-A67E-1C9AE0B8F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625">
              <a:extLst>
                <a:ext uri="{FF2B5EF4-FFF2-40B4-BE49-F238E27FC236}">
                  <a16:creationId xmlns:a16="http://schemas.microsoft.com/office/drawing/2014/main" id="{0E41D074-A1F0-42ED-91D2-6049C0A1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626">
              <a:extLst>
                <a:ext uri="{FF2B5EF4-FFF2-40B4-BE49-F238E27FC236}">
                  <a16:creationId xmlns:a16="http://schemas.microsoft.com/office/drawing/2014/main" id="{930E2858-D26B-447E-8CCB-EF73AE57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627">
              <a:extLst>
                <a:ext uri="{FF2B5EF4-FFF2-40B4-BE49-F238E27FC236}">
                  <a16:creationId xmlns:a16="http://schemas.microsoft.com/office/drawing/2014/main" id="{2269450D-4C68-46FE-889D-C5FF2EFEC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628">
              <a:extLst>
                <a:ext uri="{FF2B5EF4-FFF2-40B4-BE49-F238E27FC236}">
                  <a16:creationId xmlns:a16="http://schemas.microsoft.com/office/drawing/2014/main" id="{9EFB2EC4-DD6B-43E8-A48D-98C26DF3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629">
              <a:extLst>
                <a:ext uri="{FF2B5EF4-FFF2-40B4-BE49-F238E27FC236}">
                  <a16:creationId xmlns:a16="http://schemas.microsoft.com/office/drawing/2014/main" id="{55FE4448-2260-40C7-B209-ED32C2E4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630">
              <a:extLst>
                <a:ext uri="{FF2B5EF4-FFF2-40B4-BE49-F238E27FC236}">
                  <a16:creationId xmlns:a16="http://schemas.microsoft.com/office/drawing/2014/main" id="{EDE10B90-8692-4988-95B7-B2C40CBA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631">
              <a:extLst>
                <a:ext uri="{FF2B5EF4-FFF2-40B4-BE49-F238E27FC236}">
                  <a16:creationId xmlns:a16="http://schemas.microsoft.com/office/drawing/2014/main" id="{175F7F93-4CA0-4E9F-A64F-F4F48C59C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632">
              <a:extLst>
                <a:ext uri="{FF2B5EF4-FFF2-40B4-BE49-F238E27FC236}">
                  <a16:creationId xmlns:a16="http://schemas.microsoft.com/office/drawing/2014/main" id="{7A77DF21-E5C9-4AB3-97BC-38AEB3E7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633">
              <a:extLst>
                <a:ext uri="{FF2B5EF4-FFF2-40B4-BE49-F238E27FC236}">
                  <a16:creationId xmlns:a16="http://schemas.microsoft.com/office/drawing/2014/main" id="{546BFA42-E3D2-4CC2-848E-4F8E6874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634">
              <a:extLst>
                <a:ext uri="{FF2B5EF4-FFF2-40B4-BE49-F238E27FC236}">
                  <a16:creationId xmlns:a16="http://schemas.microsoft.com/office/drawing/2014/main" id="{BFE49EED-1E73-4987-9B1B-11601FCE9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635">
              <a:extLst>
                <a:ext uri="{FF2B5EF4-FFF2-40B4-BE49-F238E27FC236}">
                  <a16:creationId xmlns:a16="http://schemas.microsoft.com/office/drawing/2014/main" id="{E5513238-D878-4B90-91C4-BA7F0A8C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636">
              <a:extLst>
                <a:ext uri="{FF2B5EF4-FFF2-40B4-BE49-F238E27FC236}">
                  <a16:creationId xmlns:a16="http://schemas.microsoft.com/office/drawing/2014/main" id="{F18164F2-1105-4F0A-B6F4-44CCAF88D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637">
              <a:extLst>
                <a:ext uri="{FF2B5EF4-FFF2-40B4-BE49-F238E27FC236}">
                  <a16:creationId xmlns:a16="http://schemas.microsoft.com/office/drawing/2014/main" id="{5204692E-3BC8-4F18-A191-460BF6257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638">
              <a:extLst>
                <a:ext uri="{FF2B5EF4-FFF2-40B4-BE49-F238E27FC236}">
                  <a16:creationId xmlns:a16="http://schemas.microsoft.com/office/drawing/2014/main" id="{B9ED6D03-D131-4574-B5A5-C8433516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639">
              <a:extLst>
                <a:ext uri="{FF2B5EF4-FFF2-40B4-BE49-F238E27FC236}">
                  <a16:creationId xmlns:a16="http://schemas.microsoft.com/office/drawing/2014/main" id="{F7A3974D-3070-485B-B876-685EDC72F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640">
              <a:extLst>
                <a:ext uri="{FF2B5EF4-FFF2-40B4-BE49-F238E27FC236}">
                  <a16:creationId xmlns:a16="http://schemas.microsoft.com/office/drawing/2014/main" id="{FC70E4BC-F174-40F9-8E35-5138F4D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641">
              <a:extLst>
                <a:ext uri="{FF2B5EF4-FFF2-40B4-BE49-F238E27FC236}">
                  <a16:creationId xmlns:a16="http://schemas.microsoft.com/office/drawing/2014/main" id="{08972113-4431-449E-8123-0F690B77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642">
              <a:extLst>
                <a:ext uri="{FF2B5EF4-FFF2-40B4-BE49-F238E27FC236}">
                  <a16:creationId xmlns:a16="http://schemas.microsoft.com/office/drawing/2014/main" id="{9D72EE40-A2B9-4E8A-9EA7-D306077BB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643">
              <a:extLst>
                <a:ext uri="{FF2B5EF4-FFF2-40B4-BE49-F238E27FC236}">
                  <a16:creationId xmlns:a16="http://schemas.microsoft.com/office/drawing/2014/main" id="{031406AE-D2E6-4581-9988-C680F1D4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644">
              <a:extLst>
                <a:ext uri="{FF2B5EF4-FFF2-40B4-BE49-F238E27FC236}">
                  <a16:creationId xmlns:a16="http://schemas.microsoft.com/office/drawing/2014/main" id="{632E7C51-C8E5-49F1-8E90-AE26278F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645">
              <a:extLst>
                <a:ext uri="{FF2B5EF4-FFF2-40B4-BE49-F238E27FC236}">
                  <a16:creationId xmlns:a16="http://schemas.microsoft.com/office/drawing/2014/main" id="{C0AA42D9-148A-4573-8396-27BA6F7C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646">
              <a:extLst>
                <a:ext uri="{FF2B5EF4-FFF2-40B4-BE49-F238E27FC236}">
                  <a16:creationId xmlns:a16="http://schemas.microsoft.com/office/drawing/2014/main" id="{3FAADD6A-D199-4F5B-B83D-7C360AC7C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647">
              <a:extLst>
                <a:ext uri="{FF2B5EF4-FFF2-40B4-BE49-F238E27FC236}">
                  <a16:creationId xmlns:a16="http://schemas.microsoft.com/office/drawing/2014/main" id="{AE41A933-DD38-4D77-8B9C-00A651B61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48" name="Object 648">
            <a:extLst>
              <a:ext uri="{FF2B5EF4-FFF2-40B4-BE49-F238E27FC236}">
                <a16:creationId xmlns:a16="http://schemas.microsoft.com/office/drawing/2014/main" id="{16601B63-B089-4FE7-A89E-99D80B744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2696" name="Object 648">
                        <a:extLst>
                          <a:ext uri="{FF2B5EF4-FFF2-40B4-BE49-F238E27FC236}">
                            <a16:creationId xmlns:a16="http://schemas.microsoft.com/office/drawing/2014/main" id="{6BE2FCE6-DC73-426F-9569-384A207889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9" name="Group 650">
            <a:extLst>
              <a:ext uri="{FF2B5EF4-FFF2-40B4-BE49-F238E27FC236}">
                <a16:creationId xmlns:a16="http://schemas.microsoft.com/office/drawing/2014/main" id="{BE0C30BE-78DF-414B-BC4C-EBF7784B10C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650" name="Group 651">
              <a:extLst>
                <a:ext uri="{FF2B5EF4-FFF2-40B4-BE49-F238E27FC236}">
                  <a16:creationId xmlns:a16="http://schemas.microsoft.com/office/drawing/2014/main" id="{DD4EFBA3-DDFE-452E-B2A0-914E1D39B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771" name="Freeform 652">
                <a:extLst>
                  <a:ext uri="{FF2B5EF4-FFF2-40B4-BE49-F238E27FC236}">
                    <a16:creationId xmlns:a16="http://schemas.microsoft.com/office/drawing/2014/main" id="{C8980F14-9929-4E1F-9F4F-18C6FEB43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653">
                <a:extLst>
                  <a:ext uri="{FF2B5EF4-FFF2-40B4-BE49-F238E27FC236}">
                    <a16:creationId xmlns:a16="http://schemas.microsoft.com/office/drawing/2014/main" id="{220B6D9A-A7E0-4BF3-B5A6-514358BA2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654">
                <a:extLst>
                  <a:ext uri="{FF2B5EF4-FFF2-40B4-BE49-F238E27FC236}">
                    <a16:creationId xmlns:a16="http://schemas.microsoft.com/office/drawing/2014/main" id="{45057608-A304-474D-A8AD-DF97A65A5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655">
                <a:extLst>
                  <a:ext uri="{FF2B5EF4-FFF2-40B4-BE49-F238E27FC236}">
                    <a16:creationId xmlns:a16="http://schemas.microsoft.com/office/drawing/2014/main" id="{6D3CB13C-B27C-46FB-AE3A-010EEF2B8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656">
                <a:extLst>
                  <a:ext uri="{FF2B5EF4-FFF2-40B4-BE49-F238E27FC236}">
                    <a16:creationId xmlns:a16="http://schemas.microsoft.com/office/drawing/2014/main" id="{18376767-B5B3-4233-951B-2F16C3F1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657">
                <a:extLst>
                  <a:ext uri="{FF2B5EF4-FFF2-40B4-BE49-F238E27FC236}">
                    <a16:creationId xmlns:a16="http://schemas.microsoft.com/office/drawing/2014/main" id="{56992E6D-D98C-4E56-BA3D-D02F334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658">
                <a:extLst>
                  <a:ext uri="{FF2B5EF4-FFF2-40B4-BE49-F238E27FC236}">
                    <a16:creationId xmlns:a16="http://schemas.microsoft.com/office/drawing/2014/main" id="{A42E4195-7485-40F6-B93C-14A04A392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659">
                <a:extLst>
                  <a:ext uri="{FF2B5EF4-FFF2-40B4-BE49-F238E27FC236}">
                    <a16:creationId xmlns:a16="http://schemas.microsoft.com/office/drawing/2014/main" id="{6DAC4BD5-BFD6-4939-9967-5F132BED7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660">
                <a:extLst>
                  <a:ext uri="{FF2B5EF4-FFF2-40B4-BE49-F238E27FC236}">
                    <a16:creationId xmlns:a16="http://schemas.microsoft.com/office/drawing/2014/main" id="{1A22F487-E0D8-4F20-953B-8E1C2EC76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661">
                <a:extLst>
                  <a:ext uri="{FF2B5EF4-FFF2-40B4-BE49-F238E27FC236}">
                    <a16:creationId xmlns:a16="http://schemas.microsoft.com/office/drawing/2014/main" id="{6FD35877-F448-44C3-8847-13B2A7778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662">
                <a:extLst>
                  <a:ext uri="{FF2B5EF4-FFF2-40B4-BE49-F238E27FC236}">
                    <a16:creationId xmlns:a16="http://schemas.microsoft.com/office/drawing/2014/main" id="{DC5EC028-C98B-4970-B7F6-2F009991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663">
                <a:extLst>
                  <a:ext uri="{FF2B5EF4-FFF2-40B4-BE49-F238E27FC236}">
                    <a16:creationId xmlns:a16="http://schemas.microsoft.com/office/drawing/2014/main" id="{F7E91B7C-BC7B-4FC8-AFE8-F5EDCDBA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664">
                <a:extLst>
                  <a:ext uri="{FF2B5EF4-FFF2-40B4-BE49-F238E27FC236}">
                    <a16:creationId xmlns:a16="http://schemas.microsoft.com/office/drawing/2014/main" id="{BC9DBAF2-EB18-44A1-A8EB-D81F5BF95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665">
                <a:extLst>
                  <a:ext uri="{FF2B5EF4-FFF2-40B4-BE49-F238E27FC236}">
                    <a16:creationId xmlns:a16="http://schemas.microsoft.com/office/drawing/2014/main" id="{F7613852-D5DC-447E-A912-73046F3C5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666">
                <a:extLst>
                  <a:ext uri="{FF2B5EF4-FFF2-40B4-BE49-F238E27FC236}">
                    <a16:creationId xmlns:a16="http://schemas.microsoft.com/office/drawing/2014/main" id="{ED74C728-CC50-4979-A282-202FA25CA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667">
                <a:extLst>
                  <a:ext uri="{FF2B5EF4-FFF2-40B4-BE49-F238E27FC236}">
                    <a16:creationId xmlns:a16="http://schemas.microsoft.com/office/drawing/2014/main" id="{791AFB98-384E-4907-BAAB-C211283B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668">
                <a:extLst>
                  <a:ext uri="{FF2B5EF4-FFF2-40B4-BE49-F238E27FC236}">
                    <a16:creationId xmlns:a16="http://schemas.microsoft.com/office/drawing/2014/main" id="{54A98D9A-9FCA-4D24-B5CE-D2F7880CA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669">
                <a:extLst>
                  <a:ext uri="{FF2B5EF4-FFF2-40B4-BE49-F238E27FC236}">
                    <a16:creationId xmlns:a16="http://schemas.microsoft.com/office/drawing/2014/main" id="{10EF893C-701D-4F05-ABFD-E911FF716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670">
                <a:extLst>
                  <a:ext uri="{FF2B5EF4-FFF2-40B4-BE49-F238E27FC236}">
                    <a16:creationId xmlns:a16="http://schemas.microsoft.com/office/drawing/2014/main" id="{36E20C4C-BE90-417E-892E-F1B733D74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671">
                <a:extLst>
                  <a:ext uri="{FF2B5EF4-FFF2-40B4-BE49-F238E27FC236}">
                    <a16:creationId xmlns:a16="http://schemas.microsoft.com/office/drawing/2014/main" id="{5DBFACEB-D353-42D8-B15E-AEDE58024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672">
                <a:extLst>
                  <a:ext uri="{FF2B5EF4-FFF2-40B4-BE49-F238E27FC236}">
                    <a16:creationId xmlns:a16="http://schemas.microsoft.com/office/drawing/2014/main" id="{1DAC2192-D0F6-4937-9618-1094BD68A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673">
                <a:extLst>
                  <a:ext uri="{FF2B5EF4-FFF2-40B4-BE49-F238E27FC236}">
                    <a16:creationId xmlns:a16="http://schemas.microsoft.com/office/drawing/2014/main" id="{13CEC2B8-6DE0-4B41-9EDE-E4DB5461F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674">
                <a:extLst>
                  <a:ext uri="{FF2B5EF4-FFF2-40B4-BE49-F238E27FC236}">
                    <a16:creationId xmlns:a16="http://schemas.microsoft.com/office/drawing/2014/main" id="{8A632570-0FBA-4600-8A40-928C3AF1A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675">
                <a:extLst>
                  <a:ext uri="{FF2B5EF4-FFF2-40B4-BE49-F238E27FC236}">
                    <a16:creationId xmlns:a16="http://schemas.microsoft.com/office/drawing/2014/main" id="{D82B231E-69E4-4333-92D5-B9E4B9CDD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676">
                <a:extLst>
                  <a:ext uri="{FF2B5EF4-FFF2-40B4-BE49-F238E27FC236}">
                    <a16:creationId xmlns:a16="http://schemas.microsoft.com/office/drawing/2014/main" id="{ACA5EE0B-C982-46F9-ADCE-1F59576C6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677">
                <a:extLst>
                  <a:ext uri="{FF2B5EF4-FFF2-40B4-BE49-F238E27FC236}">
                    <a16:creationId xmlns:a16="http://schemas.microsoft.com/office/drawing/2014/main" id="{1A38E4C5-2882-4EAC-99F6-D11866D06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678">
                <a:extLst>
                  <a:ext uri="{FF2B5EF4-FFF2-40B4-BE49-F238E27FC236}">
                    <a16:creationId xmlns:a16="http://schemas.microsoft.com/office/drawing/2014/main" id="{B3594430-5F4B-4474-9FB3-154F1F0C8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679">
                <a:extLst>
                  <a:ext uri="{FF2B5EF4-FFF2-40B4-BE49-F238E27FC236}">
                    <a16:creationId xmlns:a16="http://schemas.microsoft.com/office/drawing/2014/main" id="{E9E83ACF-2212-486B-9060-42B5B0C3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680">
                <a:extLst>
                  <a:ext uri="{FF2B5EF4-FFF2-40B4-BE49-F238E27FC236}">
                    <a16:creationId xmlns:a16="http://schemas.microsoft.com/office/drawing/2014/main" id="{BD0D3BF3-ABCE-4093-BFCB-F59B01FA9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681">
                <a:extLst>
                  <a:ext uri="{FF2B5EF4-FFF2-40B4-BE49-F238E27FC236}">
                    <a16:creationId xmlns:a16="http://schemas.microsoft.com/office/drawing/2014/main" id="{ED2DC1C8-43CC-4924-A960-5F093B31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682">
                <a:extLst>
                  <a:ext uri="{FF2B5EF4-FFF2-40B4-BE49-F238E27FC236}">
                    <a16:creationId xmlns:a16="http://schemas.microsoft.com/office/drawing/2014/main" id="{73859FCD-D9D9-4C5D-B705-9CA76C22E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683">
                <a:extLst>
                  <a:ext uri="{FF2B5EF4-FFF2-40B4-BE49-F238E27FC236}">
                    <a16:creationId xmlns:a16="http://schemas.microsoft.com/office/drawing/2014/main" id="{AD363FFC-C03F-4207-874A-D9ACCFBD2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684">
                <a:extLst>
                  <a:ext uri="{FF2B5EF4-FFF2-40B4-BE49-F238E27FC236}">
                    <a16:creationId xmlns:a16="http://schemas.microsoft.com/office/drawing/2014/main" id="{51670B24-FE79-451E-AA51-0837F5207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685">
                <a:extLst>
                  <a:ext uri="{FF2B5EF4-FFF2-40B4-BE49-F238E27FC236}">
                    <a16:creationId xmlns:a16="http://schemas.microsoft.com/office/drawing/2014/main" id="{F229ECDB-90C5-4E1F-B80B-634BD3A6B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686">
                <a:extLst>
                  <a:ext uri="{FF2B5EF4-FFF2-40B4-BE49-F238E27FC236}">
                    <a16:creationId xmlns:a16="http://schemas.microsoft.com/office/drawing/2014/main" id="{AA480658-0D4F-4CF9-A116-1F0E931F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687">
                <a:extLst>
                  <a:ext uri="{FF2B5EF4-FFF2-40B4-BE49-F238E27FC236}">
                    <a16:creationId xmlns:a16="http://schemas.microsoft.com/office/drawing/2014/main" id="{95E392AF-8C47-4E5D-8AC9-5C7D525B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688">
                <a:extLst>
                  <a:ext uri="{FF2B5EF4-FFF2-40B4-BE49-F238E27FC236}">
                    <a16:creationId xmlns:a16="http://schemas.microsoft.com/office/drawing/2014/main" id="{53F7738F-FF0E-41DA-A1AF-49E8E2377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689">
                <a:extLst>
                  <a:ext uri="{FF2B5EF4-FFF2-40B4-BE49-F238E27FC236}">
                    <a16:creationId xmlns:a16="http://schemas.microsoft.com/office/drawing/2014/main" id="{EBEC01B0-E327-43B3-B102-9006F276C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690">
                <a:extLst>
                  <a:ext uri="{FF2B5EF4-FFF2-40B4-BE49-F238E27FC236}">
                    <a16:creationId xmlns:a16="http://schemas.microsoft.com/office/drawing/2014/main" id="{0287F99A-0274-426E-ADA0-45B3D6F7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691">
                <a:extLst>
                  <a:ext uri="{FF2B5EF4-FFF2-40B4-BE49-F238E27FC236}">
                    <a16:creationId xmlns:a16="http://schemas.microsoft.com/office/drawing/2014/main" id="{9F71C482-33F4-467B-9DEA-077860B4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692">
                <a:extLst>
                  <a:ext uri="{FF2B5EF4-FFF2-40B4-BE49-F238E27FC236}">
                    <a16:creationId xmlns:a16="http://schemas.microsoft.com/office/drawing/2014/main" id="{C7435B6D-0EFA-4D5F-9708-374274D3F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693">
                <a:extLst>
                  <a:ext uri="{FF2B5EF4-FFF2-40B4-BE49-F238E27FC236}">
                    <a16:creationId xmlns:a16="http://schemas.microsoft.com/office/drawing/2014/main" id="{4B50F4B5-A99C-498E-B6CB-95DB7B54B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694">
                <a:extLst>
                  <a:ext uri="{FF2B5EF4-FFF2-40B4-BE49-F238E27FC236}">
                    <a16:creationId xmlns:a16="http://schemas.microsoft.com/office/drawing/2014/main" id="{29B9DFDE-A3D1-4039-89A4-F186E180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695">
                <a:extLst>
                  <a:ext uri="{FF2B5EF4-FFF2-40B4-BE49-F238E27FC236}">
                    <a16:creationId xmlns:a16="http://schemas.microsoft.com/office/drawing/2014/main" id="{3820EE25-3D09-4636-91C3-D28113B6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696">
                <a:extLst>
                  <a:ext uri="{FF2B5EF4-FFF2-40B4-BE49-F238E27FC236}">
                    <a16:creationId xmlns:a16="http://schemas.microsoft.com/office/drawing/2014/main" id="{04A148C0-B606-4E71-B383-DC731643B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697">
                <a:extLst>
                  <a:ext uri="{FF2B5EF4-FFF2-40B4-BE49-F238E27FC236}">
                    <a16:creationId xmlns:a16="http://schemas.microsoft.com/office/drawing/2014/main" id="{E7C784D3-A79C-4831-B357-9DDE40FC4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698">
                <a:extLst>
                  <a:ext uri="{FF2B5EF4-FFF2-40B4-BE49-F238E27FC236}">
                    <a16:creationId xmlns:a16="http://schemas.microsoft.com/office/drawing/2014/main" id="{067340B3-9F04-4011-9D21-ADFD004B8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699">
                <a:extLst>
                  <a:ext uri="{FF2B5EF4-FFF2-40B4-BE49-F238E27FC236}">
                    <a16:creationId xmlns:a16="http://schemas.microsoft.com/office/drawing/2014/main" id="{092156BD-EC0B-4E4B-AD60-59B1D1D00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700">
                <a:extLst>
                  <a:ext uri="{FF2B5EF4-FFF2-40B4-BE49-F238E27FC236}">
                    <a16:creationId xmlns:a16="http://schemas.microsoft.com/office/drawing/2014/main" id="{15EDE869-61F0-4EF0-A9AF-BFEC88E11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701">
                <a:extLst>
                  <a:ext uri="{FF2B5EF4-FFF2-40B4-BE49-F238E27FC236}">
                    <a16:creationId xmlns:a16="http://schemas.microsoft.com/office/drawing/2014/main" id="{10EC7347-3677-441A-AA38-0FF95043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702">
                <a:extLst>
                  <a:ext uri="{FF2B5EF4-FFF2-40B4-BE49-F238E27FC236}">
                    <a16:creationId xmlns:a16="http://schemas.microsoft.com/office/drawing/2014/main" id="{023C97D2-3CDD-4509-A1D2-D8FFF53EC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703">
                <a:extLst>
                  <a:ext uri="{FF2B5EF4-FFF2-40B4-BE49-F238E27FC236}">
                    <a16:creationId xmlns:a16="http://schemas.microsoft.com/office/drawing/2014/main" id="{7AA92B5C-86E8-4372-86FA-F39A9F98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704">
                <a:extLst>
                  <a:ext uri="{FF2B5EF4-FFF2-40B4-BE49-F238E27FC236}">
                    <a16:creationId xmlns:a16="http://schemas.microsoft.com/office/drawing/2014/main" id="{B5C314CA-9582-49B2-8B77-6456415E7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705">
                <a:extLst>
                  <a:ext uri="{FF2B5EF4-FFF2-40B4-BE49-F238E27FC236}">
                    <a16:creationId xmlns:a16="http://schemas.microsoft.com/office/drawing/2014/main" id="{46433152-5AA0-4E72-A1E9-2EA127203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706">
                <a:extLst>
                  <a:ext uri="{FF2B5EF4-FFF2-40B4-BE49-F238E27FC236}">
                    <a16:creationId xmlns:a16="http://schemas.microsoft.com/office/drawing/2014/main" id="{AC6E1AAE-488D-40A3-B1EA-FBB8C448A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707">
                <a:extLst>
                  <a:ext uri="{FF2B5EF4-FFF2-40B4-BE49-F238E27FC236}">
                    <a16:creationId xmlns:a16="http://schemas.microsoft.com/office/drawing/2014/main" id="{46E28FBA-5AEA-4CF8-AA52-F319BF6A8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708">
                <a:extLst>
                  <a:ext uri="{FF2B5EF4-FFF2-40B4-BE49-F238E27FC236}">
                    <a16:creationId xmlns:a16="http://schemas.microsoft.com/office/drawing/2014/main" id="{6901931A-E724-4CED-882F-E82590AA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709">
                <a:extLst>
                  <a:ext uri="{FF2B5EF4-FFF2-40B4-BE49-F238E27FC236}">
                    <a16:creationId xmlns:a16="http://schemas.microsoft.com/office/drawing/2014/main" id="{DD9FB5EF-D04E-426E-AD26-2EA8D6DE3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710">
                <a:extLst>
                  <a:ext uri="{FF2B5EF4-FFF2-40B4-BE49-F238E27FC236}">
                    <a16:creationId xmlns:a16="http://schemas.microsoft.com/office/drawing/2014/main" id="{0ECAA511-0891-4F84-89C1-2E5254CA8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711">
                <a:extLst>
                  <a:ext uri="{FF2B5EF4-FFF2-40B4-BE49-F238E27FC236}">
                    <a16:creationId xmlns:a16="http://schemas.microsoft.com/office/drawing/2014/main" id="{5D521138-5738-4A72-8668-136DC9B06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712">
                <a:extLst>
                  <a:ext uri="{FF2B5EF4-FFF2-40B4-BE49-F238E27FC236}">
                    <a16:creationId xmlns:a16="http://schemas.microsoft.com/office/drawing/2014/main" id="{1CA310C4-C9AB-45EC-A8B5-3DE6BC6D2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713">
                <a:extLst>
                  <a:ext uri="{FF2B5EF4-FFF2-40B4-BE49-F238E27FC236}">
                    <a16:creationId xmlns:a16="http://schemas.microsoft.com/office/drawing/2014/main" id="{A28565C6-FC6A-422F-A612-10F71CFA1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714">
                <a:extLst>
                  <a:ext uri="{FF2B5EF4-FFF2-40B4-BE49-F238E27FC236}">
                    <a16:creationId xmlns:a16="http://schemas.microsoft.com/office/drawing/2014/main" id="{485ADB35-EA76-4E64-9895-6F44A8871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715">
                <a:extLst>
                  <a:ext uri="{FF2B5EF4-FFF2-40B4-BE49-F238E27FC236}">
                    <a16:creationId xmlns:a16="http://schemas.microsoft.com/office/drawing/2014/main" id="{2FB6824C-6D73-4FFC-8568-1E1A40CDC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716">
                <a:extLst>
                  <a:ext uri="{FF2B5EF4-FFF2-40B4-BE49-F238E27FC236}">
                    <a16:creationId xmlns:a16="http://schemas.microsoft.com/office/drawing/2014/main" id="{DBEA9F51-6E1D-446A-BBA3-DD78C92A4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717">
                <a:extLst>
                  <a:ext uri="{FF2B5EF4-FFF2-40B4-BE49-F238E27FC236}">
                    <a16:creationId xmlns:a16="http://schemas.microsoft.com/office/drawing/2014/main" id="{9CE8BB45-DF2B-431B-9FF5-E5410A166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718">
                <a:extLst>
                  <a:ext uri="{FF2B5EF4-FFF2-40B4-BE49-F238E27FC236}">
                    <a16:creationId xmlns:a16="http://schemas.microsoft.com/office/drawing/2014/main" id="{222FD008-7140-4351-87FE-043BE695B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719">
                <a:extLst>
                  <a:ext uri="{FF2B5EF4-FFF2-40B4-BE49-F238E27FC236}">
                    <a16:creationId xmlns:a16="http://schemas.microsoft.com/office/drawing/2014/main" id="{94C00E68-E9DB-4F46-803C-4504F796E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720">
                <a:extLst>
                  <a:ext uri="{FF2B5EF4-FFF2-40B4-BE49-F238E27FC236}">
                    <a16:creationId xmlns:a16="http://schemas.microsoft.com/office/drawing/2014/main" id="{CF8E6507-17AA-44C0-ABDE-805D73DA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721">
                <a:extLst>
                  <a:ext uri="{FF2B5EF4-FFF2-40B4-BE49-F238E27FC236}">
                    <a16:creationId xmlns:a16="http://schemas.microsoft.com/office/drawing/2014/main" id="{3B3D2163-A18B-4874-988D-841EB5889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722">
                <a:extLst>
                  <a:ext uri="{FF2B5EF4-FFF2-40B4-BE49-F238E27FC236}">
                    <a16:creationId xmlns:a16="http://schemas.microsoft.com/office/drawing/2014/main" id="{8941D448-8A72-4786-BE7A-22D8F821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723">
                <a:extLst>
                  <a:ext uri="{FF2B5EF4-FFF2-40B4-BE49-F238E27FC236}">
                    <a16:creationId xmlns:a16="http://schemas.microsoft.com/office/drawing/2014/main" id="{7A8FC24B-E509-456F-A882-8F4FA46A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724">
                <a:extLst>
                  <a:ext uri="{FF2B5EF4-FFF2-40B4-BE49-F238E27FC236}">
                    <a16:creationId xmlns:a16="http://schemas.microsoft.com/office/drawing/2014/main" id="{0A8A0500-2479-40EA-83D3-A3C4BE1DC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725">
                <a:extLst>
                  <a:ext uri="{FF2B5EF4-FFF2-40B4-BE49-F238E27FC236}">
                    <a16:creationId xmlns:a16="http://schemas.microsoft.com/office/drawing/2014/main" id="{673545A4-A317-4FA9-98D3-BCCF4B142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726">
                <a:extLst>
                  <a:ext uri="{FF2B5EF4-FFF2-40B4-BE49-F238E27FC236}">
                    <a16:creationId xmlns:a16="http://schemas.microsoft.com/office/drawing/2014/main" id="{B0BC79D2-97AD-46D7-A68F-A497FE60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727">
                <a:extLst>
                  <a:ext uri="{FF2B5EF4-FFF2-40B4-BE49-F238E27FC236}">
                    <a16:creationId xmlns:a16="http://schemas.microsoft.com/office/drawing/2014/main" id="{2293AB79-3748-46E6-9CB9-10EB82D32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728">
                <a:extLst>
                  <a:ext uri="{FF2B5EF4-FFF2-40B4-BE49-F238E27FC236}">
                    <a16:creationId xmlns:a16="http://schemas.microsoft.com/office/drawing/2014/main" id="{AA0F7836-80C6-4757-ADA0-A9450E0AE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729">
                <a:extLst>
                  <a:ext uri="{FF2B5EF4-FFF2-40B4-BE49-F238E27FC236}">
                    <a16:creationId xmlns:a16="http://schemas.microsoft.com/office/drawing/2014/main" id="{4C5B9EC3-5DFC-472B-89F1-105747F9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730">
                <a:extLst>
                  <a:ext uri="{FF2B5EF4-FFF2-40B4-BE49-F238E27FC236}">
                    <a16:creationId xmlns:a16="http://schemas.microsoft.com/office/drawing/2014/main" id="{4E346066-A030-439F-84D0-6BE129584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731">
                <a:extLst>
                  <a:ext uri="{FF2B5EF4-FFF2-40B4-BE49-F238E27FC236}">
                    <a16:creationId xmlns:a16="http://schemas.microsoft.com/office/drawing/2014/main" id="{EE072A12-B208-46CC-ABFF-EB2E2DD4C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732">
                <a:extLst>
                  <a:ext uri="{FF2B5EF4-FFF2-40B4-BE49-F238E27FC236}">
                    <a16:creationId xmlns:a16="http://schemas.microsoft.com/office/drawing/2014/main" id="{F90954FC-F2DF-4793-A6CD-9D56543A4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733">
                <a:extLst>
                  <a:ext uri="{FF2B5EF4-FFF2-40B4-BE49-F238E27FC236}">
                    <a16:creationId xmlns:a16="http://schemas.microsoft.com/office/drawing/2014/main" id="{51E06DCF-FCC3-44B7-9F6B-50D67EEF0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734">
                <a:extLst>
                  <a:ext uri="{FF2B5EF4-FFF2-40B4-BE49-F238E27FC236}">
                    <a16:creationId xmlns:a16="http://schemas.microsoft.com/office/drawing/2014/main" id="{4545FD75-8DF0-473E-B677-BA4F0B3C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735">
                <a:extLst>
                  <a:ext uri="{FF2B5EF4-FFF2-40B4-BE49-F238E27FC236}">
                    <a16:creationId xmlns:a16="http://schemas.microsoft.com/office/drawing/2014/main" id="{F3D11A54-3637-462D-8CF3-5FB6AAF7E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736">
                <a:extLst>
                  <a:ext uri="{FF2B5EF4-FFF2-40B4-BE49-F238E27FC236}">
                    <a16:creationId xmlns:a16="http://schemas.microsoft.com/office/drawing/2014/main" id="{5AE057B1-63CF-4877-884B-2F106B25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737">
                <a:extLst>
                  <a:ext uri="{FF2B5EF4-FFF2-40B4-BE49-F238E27FC236}">
                    <a16:creationId xmlns:a16="http://schemas.microsoft.com/office/drawing/2014/main" id="{BC589107-097C-44C8-80CF-5BE9184D6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738">
                <a:extLst>
                  <a:ext uri="{FF2B5EF4-FFF2-40B4-BE49-F238E27FC236}">
                    <a16:creationId xmlns:a16="http://schemas.microsoft.com/office/drawing/2014/main" id="{B728B64E-ABEC-4336-83C5-06B99283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739">
                <a:extLst>
                  <a:ext uri="{FF2B5EF4-FFF2-40B4-BE49-F238E27FC236}">
                    <a16:creationId xmlns:a16="http://schemas.microsoft.com/office/drawing/2014/main" id="{EEAE26B1-EDB9-4EDC-8710-745BCD31F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740">
                <a:extLst>
                  <a:ext uri="{FF2B5EF4-FFF2-40B4-BE49-F238E27FC236}">
                    <a16:creationId xmlns:a16="http://schemas.microsoft.com/office/drawing/2014/main" id="{C9996B16-81DD-4DC4-AD0E-E1D050E6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741">
                <a:extLst>
                  <a:ext uri="{FF2B5EF4-FFF2-40B4-BE49-F238E27FC236}">
                    <a16:creationId xmlns:a16="http://schemas.microsoft.com/office/drawing/2014/main" id="{E062D8A3-7839-441A-BBE1-D38A56FA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742">
                <a:extLst>
                  <a:ext uri="{FF2B5EF4-FFF2-40B4-BE49-F238E27FC236}">
                    <a16:creationId xmlns:a16="http://schemas.microsoft.com/office/drawing/2014/main" id="{5F334593-4EDA-405A-B4E0-F6E34634E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743">
                <a:extLst>
                  <a:ext uri="{FF2B5EF4-FFF2-40B4-BE49-F238E27FC236}">
                    <a16:creationId xmlns:a16="http://schemas.microsoft.com/office/drawing/2014/main" id="{26A84837-56FA-4D8D-B9B8-FD0B3C15C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744">
                <a:extLst>
                  <a:ext uri="{FF2B5EF4-FFF2-40B4-BE49-F238E27FC236}">
                    <a16:creationId xmlns:a16="http://schemas.microsoft.com/office/drawing/2014/main" id="{C0E3C3A2-8BE9-4681-8044-E1FBA2F9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745">
                <a:extLst>
                  <a:ext uri="{FF2B5EF4-FFF2-40B4-BE49-F238E27FC236}">
                    <a16:creationId xmlns:a16="http://schemas.microsoft.com/office/drawing/2014/main" id="{671226DD-A7ED-4735-9D64-D47A24289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746">
                <a:extLst>
                  <a:ext uri="{FF2B5EF4-FFF2-40B4-BE49-F238E27FC236}">
                    <a16:creationId xmlns:a16="http://schemas.microsoft.com/office/drawing/2014/main" id="{E48CD792-71EF-4BFC-B39E-B64525AC5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747">
                <a:extLst>
                  <a:ext uri="{FF2B5EF4-FFF2-40B4-BE49-F238E27FC236}">
                    <a16:creationId xmlns:a16="http://schemas.microsoft.com/office/drawing/2014/main" id="{207F04A9-ABAA-4A85-9234-8DD9F1867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748">
                <a:extLst>
                  <a:ext uri="{FF2B5EF4-FFF2-40B4-BE49-F238E27FC236}">
                    <a16:creationId xmlns:a16="http://schemas.microsoft.com/office/drawing/2014/main" id="{5D9A4683-A355-4EFE-8B4D-4C65CBE0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749">
                <a:extLst>
                  <a:ext uri="{FF2B5EF4-FFF2-40B4-BE49-F238E27FC236}">
                    <a16:creationId xmlns:a16="http://schemas.microsoft.com/office/drawing/2014/main" id="{E34034C9-D16F-4964-B126-2FB96E78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750">
                <a:extLst>
                  <a:ext uri="{FF2B5EF4-FFF2-40B4-BE49-F238E27FC236}">
                    <a16:creationId xmlns:a16="http://schemas.microsoft.com/office/drawing/2014/main" id="{C9085645-0E67-463B-885B-53BA47CFE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751">
                <a:extLst>
                  <a:ext uri="{FF2B5EF4-FFF2-40B4-BE49-F238E27FC236}">
                    <a16:creationId xmlns:a16="http://schemas.microsoft.com/office/drawing/2014/main" id="{843571B9-8B40-4716-8A3A-DA494DB0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752">
                <a:extLst>
                  <a:ext uri="{FF2B5EF4-FFF2-40B4-BE49-F238E27FC236}">
                    <a16:creationId xmlns:a16="http://schemas.microsoft.com/office/drawing/2014/main" id="{9E26A64B-48BC-4225-9857-5D4AE87C5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753">
                <a:extLst>
                  <a:ext uri="{FF2B5EF4-FFF2-40B4-BE49-F238E27FC236}">
                    <a16:creationId xmlns:a16="http://schemas.microsoft.com/office/drawing/2014/main" id="{6E2400C6-FD43-4B81-BF4C-6D32B4710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754">
                <a:extLst>
                  <a:ext uri="{FF2B5EF4-FFF2-40B4-BE49-F238E27FC236}">
                    <a16:creationId xmlns:a16="http://schemas.microsoft.com/office/drawing/2014/main" id="{C5D8DFDA-FF88-43C3-9E71-0858BF599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755">
                <a:extLst>
                  <a:ext uri="{FF2B5EF4-FFF2-40B4-BE49-F238E27FC236}">
                    <a16:creationId xmlns:a16="http://schemas.microsoft.com/office/drawing/2014/main" id="{61D7C9E7-2F07-4DE4-B602-62EE967CF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756">
                <a:extLst>
                  <a:ext uri="{FF2B5EF4-FFF2-40B4-BE49-F238E27FC236}">
                    <a16:creationId xmlns:a16="http://schemas.microsoft.com/office/drawing/2014/main" id="{BE9BC84A-7CCB-448A-83E9-8582DAB3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757">
                <a:extLst>
                  <a:ext uri="{FF2B5EF4-FFF2-40B4-BE49-F238E27FC236}">
                    <a16:creationId xmlns:a16="http://schemas.microsoft.com/office/drawing/2014/main" id="{FEDF12AB-D65C-4743-BAA1-C63DF69D2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758">
                <a:extLst>
                  <a:ext uri="{FF2B5EF4-FFF2-40B4-BE49-F238E27FC236}">
                    <a16:creationId xmlns:a16="http://schemas.microsoft.com/office/drawing/2014/main" id="{697D6135-CADA-4251-BC71-116A528A5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759">
                <a:extLst>
                  <a:ext uri="{FF2B5EF4-FFF2-40B4-BE49-F238E27FC236}">
                    <a16:creationId xmlns:a16="http://schemas.microsoft.com/office/drawing/2014/main" id="{6DB5C7ED-B94A-42F3-9831-47D10F6DD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760">
                <a:extLst>
                  <a:ext uri="{FF2B5EF4-FFF2-40B4-BE49-F238E27FC236}">
                    <a16:creationId xmlns:a16="http://schemas.microsoft.com/office/drawing/2014/main" id="{0DFD53B0-A2FF-4643-9C37-A768CFBC4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761">
                <a:extLst>
                  <a:ext uri="{FF2B5EF4-FFF2-40B4-BE49-F238E27FC236}">
                    <a16:creationId xmlns:a16="http://schemas.microsoft.com/office/drawing/2014/main" id="{B93ED4DB-175D-4A8A-AF9C-D8EA6B60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762">
                <a:extLst>
                  <a:ext uri="{FF2B5EF4-FFF2-40B4-BE49-F238E27FC236}">
                    <a16:creationId xmlns:a16="http://schemas.microsoft.com/office/drawing/2014/main" id="{DE92FF98-7D05-4D1A-B4AD-85C701EB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763">
                <a:extLst>
                  <a:ext uri="{FF2B5EF4-FFF2-40B4-BE49-F238E27FC236}">
                    <a16:creationId xmlns:a16="http://schemas.microsoft.com/office/drawing/2014/main" id="{4B1098FC-991C-47E9-B518-B5DF7D208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764">
                <a:extLst>
                  <a:ext uri="{FF2B5EF4-FFF2-40B4-BE49-F238E27FC236}">
                    <a16:creationId xmlns:a16="http://schemas.microsoft.com/office/drawing/2014/main" id="{AA380BC7-0E99-4BC6-B8CF-007C70D1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765">
                <a:extLst>
                  <a:ext uri="{FF2B5EF4-FFF2-40B4-BE49-F238E27FC236}">
                    <a16:creationId xmlns:a16="http://schemas.microsoft.com/office/drawing/2014/main" id="{B6941CFF-DA71-4B44-A5A3-3FA5A670E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766">
                <a:extLst>
                  <a:ext uri="{FF2B5EF4-FFF2-40B4-BE49-F238E27FC236}">
                    <a16:creationId xmlns:a16="http://schemas.microsoft.com/office/drawing/2014/main" id="{1ED3844E-58C1-4F20-BCB2-FD81AF12A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767">
                <a:extLst>
                  <a:ext uri="{FF2B5EF4-FFF2-40B4-BE49-F238E27FC236}">
                    <a16:creationId xmlns:a16="http://schemas.microsoft.com/office/drawing/2014/main" id="{D7EF3D59-2CF9-4B18-BDF9-F3188A04C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768">
                <a:extLst>
                  <a:ext uri="{FF2B5EF4-FFF2-40B4-BE49-F238E27FC236}">
                    <a16:creationId xmlns:a16="http://schemas.microsoft.com/office/drawing/2014/main" id="{41645045-7A03-4546-85FE-626251F2B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769">
                <a:extLst>
                  <a:ext uri="{FF2B5EF4-FFF2-40B4-BE49-F238E27FC236}">
                    <a16:creationId xmlns:a16="http://schemas.microsoft.com/office/drawing/2014/main" id="{A3AD946F-C447-4051-9FB5-574CBC416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770">
                <a:extLst>
                  <a:ext uri="{FF2B5EF4-FFF2-40B4-BE49-F238E27FC236}">
                    <a16:creationId xmlns:a16="http://schemas.microsoft.com/office/drawing/2014/main" id="{101D9E13-177E-4BAB-A84B-16299364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771">
                <a:extLst>
                  <a:ext uri="{FF2B5EF4-FFF2-40B4-BE49-F238E27FC236}">
                    <a16:creationId xmlns:a16="http://schemas.microsoft.com/office/drawing/2014/main" id="{232D2CDC-8175-4AB3-B2DB-A74F03401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772">
                <a:extLst>
                  <a:ext uri="{FF2B5EF4-FFF2-40B4-BE49-F238E27FC236}">
                    <a16:creationId xmlns:a16="http://schemas.microsoft.com/office/drawing/2014/main" id="{05DCF08D-0691-476C-8CC6-4708C36D8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773">
                <a:extLst>
                  <a:ext uri="{FF2B5EF4-FFF2-40B4-BE49-F238E27FC236}">
                    <a16:creationId xmlns:a16="http://schemas.microsoft.com/office/drawing/2014/main" id="{98B725AA-E2E8-46AB-925D-25D0B3E4B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774">
                <a:extLst>
                  <a:ext uri="{FF2B5EF4-FFF2-40B4-BE49-F238E27FC236}">
                    <a16:creationId xmlns:a16="http://schemas.microsoft.com/office/drawing/2014/main" id="{25AA3AFE-A6CB-4086-A728-AFB1553BA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775">
                <a:extLst>
                  <a:ext uri="{FF2B5EF4-FFF2-40B4-BE49-F238E27FC236}">
                    <a16:creationId xmlns:a16="http://schemas.microsoft.com/office/drawing/2014/main" id="{6B757198-B2A0-4AAB-9998-25A8A9624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776">
                <a:extLst>
                  <a:ext uri="{FF2B5EF4-FFF2-40B4-BE49-F238E27FC236}">
                    <a16:creationId xmlns:a16="http://schemas.microsoft.com/office/drawing/2014/main" id="{3F91E3F4-48D8-45E1-B299-32721B77F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777">
                <a:extLst>
                  <a:ext uri="{FF2B5EF4-FFF2-40B4-BE49-F238E27FC236}">
                    <a16:creationId xmlns:a16="http://schemas.microsoft.com/office/drawing/2014/main" id="{7B8CB8C7-833A-4450-B21A-034731C4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778">
                <a:extLst>
                  <a:ext uri="{FF2B5EF4-FFF2-40B4-BE49-F238E27FC236}">
                    <a16:creationId xmlns:a16="http://schemas.microsoft.com/office/drawing/2014/main" id="{FAB8D0B8-B133-49A9-980E-3AA4BDA99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779">
                <a:extLst>
                  <a:ext uri="{FF2B5EF4-FFF2-40B4-BE49-F238E27FC236}">
                    <a16:creationId xmlns:a16="http://schemas.microsoft.com/office/drawing/2014/main" id="{F889F92D-BE27-4A0B-9985-D3FF7ECD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780">
                <a:extLst>
                  <a:ext uri="{FF2B5EF4-FFF2-40B4-BE49-F238E27FC236}">
                    <a16:creationId xmlns:a16="http://schemas.microsoft.com/office/drawing/2014/main" id="{74DA9025-E6C9-495E-A732-22E5317D8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781">
                <a:extLst>
                  <a:ext uri="{FF2B5EF4-FFF2-40B4-BE49-F238E27FC236}">
                    <a16:creationId xmlns:a16="http://schemas.microsoft.com/office/drawing/2014/main" id="{82DE8718-D18F-4AB5-8E0C-6B9495FDC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782">
                <a:extLst>
                  <a:ext uri="{FF2B5EF4-FFF2-40B4-BE49-F238E27FC236}">
                    <a16:creationId xmlns:a16="http://schemas.microsoft.com/office/drawing/2014/main" id="{69B375C2-8090-4F55-B6EE-740780309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783">
                <a:extLst>
                  <a:ext uri="{FF2B5EF4-FFF2-40B4-BE49-F238E27FC236}">
                    <a16:creationId xmlns:a16="http://schemas.microsoft.com/office/drawing/2014/main" id="{A096B138-D37C-4C81-8567-6CC417A5C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784">
                <a:extLst>
                  <a:ext uri="{FF2B5EF4-FFF2-40B4-BE49-F238E27FC236}">
                    <a16:creationId xmlns:a16="http://schemas.microsoft.com/office/drawing/2014/main" id="{CF7F9DA8-9989-42D1-8993-7B50C498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785">
                <a:extLst>
                  <a:ext uri="{FF2B5EF4-FFF2-40B4-BE49-F238E27FC236}">
                    <a16:creationId xmlns:a16="http://schemas.microsoft.com/office/drawing/2014/main" id="{071C7715-1D63-4673-B22C-5C5C98896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786">
                <a:extLst>
                  <a:ext uri="{FF2B5EF4-FFF2-40B4-BE49-F238E27FC236}">
                    <a16:creationId xmlns:a16="http://schemas.microsoft.com/office/drawing/2014/main" id="{ED06C3ED-CA64-465A-ACA8-42BEA909D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787">
                <a:extLst>
                  <a:ext uri="{FF2B5EF4-FFF2-40B4-BE49-F238E27FC236}">
                    <a16:creationId xmlns:a16="http://schemas.microsoft.com/office/drawing/2014/main" id="{75B09EBB-DCE1-4F39-8916-49C93BC78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788">
                <a:extLst>
                  <a:ext uri="{FF2B5EF4-FFF2-40B4-BE49-F238E27FC236}">
                    <a16:creationId xmlns:a16="http://schemas.microsoft.com/office/drawing/2014/main" id="{DC8470C9-220B-4A86-ABC9-9064CA6F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789">
                <a:extLst>
                  <a:ext uri="{FF2B5EF4-FFF2-40B4-BE49-F238E27FC236}">
                    <a16:creationId xmlns:a16="http://schemas.microsoft.com/office/drawing/2014/main" id="{68A8E8E2-3031-478A-92AB-1E9423561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790">
                <a:extLst>
                  <a:ext uri="{FF2B5EF4-FFF2-40B4-BE49-F238E27FC236}">
                    <a16:creationId xmlns:a16="http://schemas.microsoft.com/office/drawing/2014/main" id="{B9AC1A4E-CF05-4C8F-A7F1-F2A71FFCA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791">
                <a:extLst>
                  <a:ext uri="{FF2B5EF4-FFF2-40B4-BE49-F238E27FC236}">
                    <a16:creationId xmlns:a16="http://schemas.microsoft.com/office/drawing/2014/main" id="{D78A903D-7B20-431C-9277-E457D5F2C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792">
                <a:extLst>
                  <a:ext uri="{FF2B5EF4-FFF2-40B4-BE49-F238E27FC236}">
                    <a16:creationId xmlns:a16="http://schemas.microsoft.com/office/drawing/2014/main" id="{5355C124-08FC-4437-83D1-21B671510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793">
                <a:extLst>
                  <a:ext uri="{FF2B5EF4-FFF2-40B4-BE49-F238E27FC236}">
                    <a16:creationId xmlns:a16="http://schemas.microsoft.com/office/drawing/2014/main" id="{846F85E2-40BE-4313-9A3A-7E9642357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794">
                <a:extLst>
                  <a:ext uri="{FF2B5EF4-FFF2-40B4-BE49-F238E27FC236}">
                    <a16:creationId xmlns:a16="http://schemas.microsoft.com/office/drawing/2014/main" id="{9F287C3F-CE41-4B71-A89B-C1E6ED39A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795">
                <a:extLst>
                  <a:ext uri="{FF2B5EF4-FFF2-40B4-BE49-F238E27FC236}">
                    <a16:creationId xmlns:a16="http://schemas.microsoft.com/office/drawing/2014/main" id="{54C50FCB-2227-4B9A-AF3C-67F5A0F11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796">
                <a:extLst>
                  <a:ext uri="{FF2B5EF4-FFF2-40B4-BE49-F238E27FC236}">
                    <a16:creationId xmlns:a16="http://schemas.microsoft.com/office/drawing/2014/main" id="{D51898B2-348D-410B-82E6-8259F71B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797">
                <a:extLst>
                  <a:ext uri="{FF2B5EF4-FFF2-40B4-BE49-F238E27FC236}">
                    <a16:creationId xmlns:a16="http://schemas.microsoft.com/office/drawing/2014/main" id="{9EB1596C-9420-484A-BF75-C8355D5D0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798">
                <a:extLst>
                  <a:ext uri="{FF2B5EF4-FFF2-40B4-BE49-F238E27FC236}">
                    <a16:creationId xmlns:a16="http://schemas.microsoft.com/office/drawing/2014/main" id="{AAF0C9C7-1246-4002-93F6-1F4AB887B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799">
                <a:extLst>
                  <a:ext uri="{FF2B5EF4-FFF2-40B4-BE49-F238E27FC236}">
                    <a16:creationId xmlns:a16="http://schemas.microsoft.com/office/drawing/2014/main" id="{FB64E98B-7A3D-43D9-9EBF-2DE107744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800">
                <a:extLst>
                  <a:ext uri="{FF2B5EF4-FFF2-40B4-BE49-F238E27FC236}">
                    <a16:creationId xmlns:a16="http://schemas.microsoft.com/office/drawing/2014/main" id="{D6EF1F5C-4E41-46AA-8A8D-96E33BBF1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801">
                <a:extLst>
                  <a:ext uri="{FF2B5EF4-FFF2-40B4-BE49-F238E27FC236}">
                    <a16:creationId xmlns:a16="http://schemas.microsoft.com/office/drawing/2014/main" id="{3BBB7D15-9E9F-43EE-B11D-650B163D6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802">
                <a:extLst>
                  <a:ext uri="{FF2B5EF4-FFF2-40B4-BE49-F238E27FC236}">
                    <a16:creationId xmlns:a16="http://schemas.microsoft.com/office/drawing/2014/main" id="{9570366D-F097-4BF8-BAC4-2835B9D72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803">
                <a:extLst>
                  <a:ext uri="{FF2B5EF4-FFF2-40B4-BE49-F238E27FC236}">
                    <a16:creationId xmlns:a16="http://schemas.microsoft.com/office/drawing/2014/main" id="{C4BE3C22-F1E5-46A3-A0B0-31A43F8D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804">
                <a:extLst>
                  <a:ext uri="{FF2B5EF4-FFF2-40B4-BE49-F238E27FC236}">
                    <a16:creationId xmlns:a16="http://schemas.microsoft.com/office/drawing/2014/main" id="{3A1129F3-8E3B-4A7B-ACD4-2674B034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805">
                <a:extLst>
                  <a:ext uri="{FF2B5EF4-FFF2-40B4-BE49-F238E27FC236}">
                    <a16:creationId xmlns:a16="http://schemas.microsoft.com/office/drawing/2014/main" id="{08C0BACA-3F86-4C6F-B78A-BAD9A406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806">
                <a:extLst>
                  <a:ext uri="{FF2B5EF4-FFF2-40B4-BE49-F238E27FC236}">
                    <a16:creationId xmlns:a16="http://schemas.microsoft.com/office/drawing/2014/main" id="{00842ADC-0078-4DFC-9423-6AFCB21D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807">
                <a:extLst>
                  <a:ext uri="{FF2B5EF4-FFF2-40B4-BE49-F238E27FC236}">
                    <a16:creationId xmlns:a16="http://schemas.microsoft.com/office/drawing/2014/main" id="{7787C4DD-DA0C-4494-8A7E-B4E0FC319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808">
                <a:extLst>
                  <a:ext uri="{FF2B5EF4-FFF2-40B4-BE49-F238E27FC236}">
                    <a16:creationId xmlns:a16="http://schemas.microsoft.com/office/drawing/2014/main" id="{6682CD63-7C67-4C69-9AD0-3311879CF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809">
                <a:extLst>
                  <a:ext uri="{FF2B5EF4-FFF2-40B4-BE49-F238E27FC236}">
                    <a16:creationId xmlns:a16="http://schemas.microsoft.com/office/drawing/2014/main" id="{3F12246A-87D2-42C7-A31B-A72448999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810">
                <a:extLst>
                  <a:ext uri="{FF2B5EF4-FFF2-40B4-BE49-F238E27FC236}">
                    <a16:creationId xmlns:a16="http://schemas.microsoft.com/office/drawing/2014/main" id="{EE62F2E9-E134-46A1-A970-4CD23A0B7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811">
                <a:extLst>
                  <a:ext uri="{FF2B5EF4-FFF2-40B4-BE49-F238E27FC236}">
                    <a16:creationId xmlns:a16="http://schemas.microsoft.com/office/drawing/2014/main" id="{B5D510DE-9C45-441B-899A-2D0ABF6FB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812">
                <a:extLst>
                  <a:ext uri="{FF2B5EF4-FFF2-40B4-BE49-F238E27FC236}">
                    <a16:creationId xmlns:a16="http://schemas.microsoft.com/office/drawing/2014/main" id="{CA7B2298-9389-4CF5-A918-B5E710596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813">
                <a:extLst>
                  <a:ext uri="{FF2B5EF4-FFF2-40B4-BE49-F238E27FC236}">
                    <a16:creationId xmlns:a16="http://schemas.microsoft.com/office/drawing/2014/main" id="{6FBD86C0-89A0-438C-ABE6-D63A24509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814">
                <a:extLst>
                  <a:ext uri="{FF2B5EF4-FFF2-40B4-BE49-F238E27FC236}">
                    <a16:creationId xmlns:a16="http://schemas.microsoft.com/office/drawing/2014/main" id="{D0DF2345-9DCB-4048-B8B8-4FB453376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815">
                <a:extLst>
                  <a:ext uri="{FF2B5EF4-FFF2-40B4-BE49-F238E27FC236}">
                    <a16:creationId xmlns:a16="http://schemas.microsoft.com/office/drawing/2014/main" id="{787F3151-FEF3-4669-85B2-6509576E9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816">
                <a:extLst>
                  <a:ext uri="{FF2B5EF4-FFF2-40B4-BE49-F238E27FC236}">
                    <a16:creationId xmlns:a16="http://schemas.microsoft.com/office/drawing/2014/main" id="{D25A20CC-43F6-48EC-B094-A4181138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817">
                <a:extLst>
                  <a:ext uri="{FF2B5EF4-FFF2-40B4-BE49-F238E27FC236}">
                    <a16:creationId xmlns:a16="http://schemas.microsoft.com/office/drawing/2014/main" id="{4C85029C-0C1C-49E6-B89D-85C6D59D8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818">
                <a:extLst>
                  <a:ext uri="{FF2B5EF4-FFF2-40B4-BE49-F238E27FC236}">
                    <a16:creationId xmlns:a16="http://schemas.microsoft.com/office/drawing/2014/main" id="{0C398F1A-E481-49ED-B53D-EFCC029AD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819">
                <a:extLst>
                  <a:ext uri="{FF2B5EF4-FFF2-40B4-BE49-F238E27FC236}">
                    <a16:creationId xmlns:a16="http://schemas.microsoft.com/office/drawing/2014/main" id="{680E4AAD-18BB-4E0E-894B-BE3ED6E4D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820">
                <a:extLst>
                  <a:ext uri="{FF2B5EF4-FFF2-40B4-BE49-F238E27FC236}">
                    <a16:creationId xmlns:a16="http://schemas.microsoft.com/office/drawing/2014/main" id="{FBF2F31B-5FFA-4ABA-AF19-18DE7E358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821">
                <a:extLst>
                  <a:ext uri="{FF2B5EF4-FFF2-40B4-BE49-F238E27FC236}">
                    <a16:creationId xmlns:a16="http://schemas.microsoft.com/office/drawing/2014/main" id="{ADF4373B-980F-43C8-9FEB-6DE5C410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822">
                <a:extLst>
                  <a:ext uri="{FF2B5EF4-FFF2-40B4-BE49-F238E27FC236}">
                    <a16:creationId xmlns:a16="http://schemas.microsoft.com/office/drawing/2014/main" id="{5420829B-A125-4D0F-8B45-7350162E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823">
                <a:extLst>
                  <a:ext uri="{FF2B5EF4-FFF2-40B4-BE49-F238E27FC236}">
                    <a16:creationId xmlns:a16="http://schemas.microsoft.com/office/drawing/2014/main" id="{9AD3D398-B05E-4FC7-A756-5963911D5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824">
                <a:extLst>
                  <a:ext uri="{FF2B5EF4-FFF2-40B4-BE49-F238E27FC236}">
                    <a16:creationId xmlns:a16="http://schemas.microsoft.com/office/drawing/2014/main" id="{03D9A1C4-5AB8-425D-BECD-CE0DD318C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825">
                <a:extLst>
                  <a:ext uri="{FF2B5EF4-FFF2-40B4-BE49-F238E27FC236}">
                    <a16:creationId xmlns:a16="http://schemas.microsoft.com/office/drawing/2014/main" id="{C71619FD-EBF0-49BE-A5A0-C42DF72D3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826">
                <a:extLst>
                  <a:ext uri="{FF2B5EF4-FFF2-40B4-BE49-F238E27FC236}">
                    <a16:creationId xmlns:a16="http://schemas.microsoft.com/office/drawing/2014/main" id="{0BDB2145-42B8-436C-B840-F07C0F476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827">
                <a:extLst>
                  <a:ext uri="{FF2B5EF4-FFF2-40B4-BE49-F238E27FC236}">
                    <a16:creationId xmlns:a16="http://schemas.microsoft.com/office/drawing/2014/main" id="{9DEF0728-FDBC-405E-B638-867A06E2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828">
                <a:extLst>
                  <a:ext uri="{FF2B5EF4-FFF2-40B4-BE49-F238E27FC236}">
                    <a16:creationId xmlns:a16="http://schemas.microsoft.com/office/drawing/2014/main" id="{6000EBA4-A960-47C2-9B4E-A6831DC28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829">
                <a:extLst>
                  <a:ext uri="{FF2B5EF4-FFF2-40B4-BE49-F238E27FC236}">
                    <a16:creationId xmlns:a16="http://schemas.microsoft.com/office/drawing/2014/main" id="{74E66315-EDEC-42E5-B9F2-4368FA5E5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830">
                <a:extLst>
                  <a:ext uri="{FF2B5EF4-FFF2-40B4-BE49-F238E27FC236}">
                    <a16:creationId xmlns:a16="http://schemas.microsoft.com/office/drawing/2014/main" id="{E04DF32D-F8B5-44D8-A413-E5C976B91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831">
                <a:extLst>
                  <a:ext uri="{FF2B5EF4-FFF2-40B4-BE49-F238E27FC236}">
                    <a16:creationId xmlns:a16="http://schemas.microsoft.com/office/drawing/2014/main" id="{27417497-6A18-4C2B-9D72-4B093847B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832">
                <a:extLst>
                  <a:ext uri="{FF2B5EF4-FFF2-40B4-BE49-F238E27FC236}">
                    <a16:creationId xmlns:a16="http://schemas.microsoft.com/office/drawing/2014/main" id="{08DDAFC5-ED29-49D1-9B46-35061379E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833">
                <a:extLst>
                  <a:ext uri="{FF2B5EF4-FFF2-40B4-BE49-F238E27FC236}">
                    <a16:creationId xmlns:a16="http://schemas.microsoft.com/office/drawing/2014/main" id="{C582EB42-A687-47C5-BBD3-D19F697CC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834">
                <a:extLst>
                  <a:ext uri="{FF2B5EF4-FFF2-40B4-BE49-F238E27FC236}">
                    <a16:creationId xmlns:a16="http://schemas.microsoft.com/office/drawing/2014/main" id="{D1CD69A8-FE8A-40EA-9350-ABEBF3914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835">
                <a:extLst>
                  <a:ext uri="{FF2B5EF4-FFF2-40B4-BE49-F238E27FC236}">
                    <a16:creationId xmlns:a16="http://schemas.microsoft.com/office/drawing/2014/main" id="{1EA84AC5-6EC6-48E4-AA48-C7AAA48C4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836">
                <a:extLst>
                  <a:ext uri="{FF2B5EF4-FFF2-40B4-BE49-F238E27FC236}">
                    <a16:creationId xmlns:a16="http://schemas.microsoft.com/office/drawing/2014/main" id="{EF31C6AF-BEFE-4D90-8A60-B5F326B23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837">
                <a:extLst>
                  <a:ext uri="{FF2B5EF4-FFF2-40B4-BE49-F238E27FC236}">
                    <a16:creationId xmlns:a16="http://schemas.microsoft.com/office/drawing/2014/main" id="{E9D78ABF-3D83-4C79-AB03-D17C2395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838">
                <a:extLst>
                  <a:ext uri="{FF2B5EF4-FFF2-40B4-BE49-F238E27FC236}">
                    <a16:creationId xmlns:a16="http://schemas.microsoft.com/office/drawing/2014/main" id="{90C22DDF-5673-48F5-B1B3-B597A61C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839">
                <a:extLst>
                  <a:ext uri="{FF2B5EF4-FFF2-40B4-BE49-F238E27FC236}">
                    <a16:creationId xmlns:a16="http://schemas.microsoft.com/office/drawing/2014/main" id="{BBCBC551-BA1C-4938-A360-82C654D2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840">
                <a:extLst>
                  <a:ext uri="{FF2B5EF4-FFF2-40B4-BE49-F238E27FC236}">
                    <a16:creationId xmlns:a16="http://schemas.microsoft.com/office/drawing/2014/main" id="{B901C69A-DCF9-49B8-BDA8-A35A80651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841">
                <a:extLst>
                  <a:ext uri="{FF2B5EF4-FFF2-40B4-BE49-F238E27FC236}">
                    <a16:creationId xmlns:a16="http://schemas.microsoft.com/office/drawing/2014/main" id="{0EEA3CEB-CEB3-4818-A465-EB9D4C58B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842">
                <a:extLst>
                  <a:ext uri="{FF2B5EF4-FFF2-40B4-BE49-F238E27FC236}">
                    <a16:creationId xmlns:a16="http://schemas.microsoft.com/office/drawing/2014/main" id="{4525F11B-430B-41B4-9E7E-5CD30D904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843">
                <a:extLst>
                  <a:ext uri="{FF2B5EF4-FFF2-40B4-BE49-F238E27FC236}">
                    <a16:creationId xmlns:a16="http://schemas.microsoft.com/office/drawing/2014/main" id="{BF45DC1F-BBFC-4FF5-90E7-0ED191AC3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844">
                <a:extLst>
                  <a:ext uri="{FF2B5EF4-FFF2-40B4-BE49-F238E27FC236}">
                    <a16:creationId xmlns:a16="http://schemas.microsoft.com/office/drawing/2014/main" id="{EE1B8D12-E782-4F17-8F52-1D48A99C7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845">
                <a:extLst>
                  <a:ext uri="{FF2B5EF4-FFF2-40B4-BE49-F238E27FC236}">
                    <a16:creationId xmlns:a16="http://schemas.microsoft.com/office/drawing/2014/main" id="{9509DA52-A4AC-4B71-85DF-5D1DE26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846">
                <a:extLst>
                  <a:ext uri="{FF2B5EF4-FFF2-40B4-BE49-F238E27FC236}">
                    <a16:creationId xmlns:a16="http://schemas.microsoft.com/office/drawing/2014/main" id="{46F15DE5-585C-473C-8DE4-C5259BB3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847">
                <a:extLst>
                  <a:ext uri="{FF2B5EF4-FFF2-40B4-BE49-F238E27FC236}">
                    <a16:creationId xmlns:a16="http://schemas.microsoft.com/office/drawing/2014/main" id="{5FA3AC12-9095-4261-8353-DFCB70D7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848">
                <a:extLst>
                  <a:ext uri="{FF2B5EF4-FFF2-40B4-BE49-F238E27FC236}">
                    <a16:creationId xmlns:a16="http://schemas.microsoft.com/office/drawing/2014/main" id="{31F894EA-E3E4-4117-A93E-D73041F14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849">
                <a:extLst>
                  <a:ext uri="{FF2B5EF4-FFF2-40B4-BE49-F238E27FC236}">
                    <a16:creationId xmlns:a16="http://schemas.microsoft.com/office/drawing/2014/main" id="{F8EFEFD0-3FB9-483B-8066-89E209C42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850">
                <a:extLst>
                  <a:ext uri="{FF2B5EF4-FFF2-40B4-BE49-F238E27FC236}">
                    <a16:creationId xmlns:a16="http://schemas.microsoft.com/office/drawing/2014/main" id="{51BB9BEC-F447-48CE-BEFA-CA46BBED3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851">
                <a:extLst>
                  <a:ext uri="{FF2B5EF4-FFF2-40B4-BE49-F238E27FC236}">
                    <a16:creationId xmlns:a16="http://schemas.microsoft.com/office/drawing/2014/main" id="{B0FCB9FF-E15F-4A84-9C81-CF982BDF7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1" name="Freeform 852">
              <a:extLst>
                <a:ext uri="{FF2B5EF4-FFF2-40B4-BE49-F238E27FC236}">
                  <a16:creationId xmlns:a16="http://schemas.microsoft.com/office/drawing/2014/main" id="{258E0909-777A-4C41-9592-F5025861C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853">
              <a:extLst>
                <a:ext uri="{FF2B5EF4-FFF2-40B4-BE49-F238E27FC236}">
                  <a16:creationId xmlns:a16="http://schemas.microsoft.com/office/drawing/2014/main" id="{1D518144-D0E1-4DCD-AE41-A813C626B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854">
              <a:extLst>
                <a:ext uri="{FF2B5EF4-FFF2-40B4-BE49-F238E27FC236}">
                  <a16:creationId xmlns:a16="http://schemas.microsoft.com/office/drawing/2014/main" id="{6C5E2C37-D61D-4777-8D7C-CBBACF63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855">
              <a:extLst>
                <a:ext uri="{FF2B5EF4-FFF2-40B4-BE49-F238E27FC236}">
                  <a16:creationId xmlns:a16="http://schemas.microsoft.com/office/drawing/2014/main" id="{788228AB-BD1B-4621-AB9E-41E2946B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856">
              <a:extLst>
                <a:ext uri="{FF2B5EF4-FFF2-40B4-BE49-F238E27FC236}">
                  <a16:creationId xmlns:a16="http://schemas.microsoft.com/office/drawing/2014/main" id="{E5FCDF34-35C9-4FA4-AE75-FF86617E9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857">
              <a:extLst>
                <a:ext uri="{FF2B5EF4-FFF2-40B4-BE49-F238E27FC236}">
                  <a16:creationId xmlns:a16="http://schemas.microsoft.com/office/drawing/2014/main" id="{9408A199-5408-43D0-8620-77D6E820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858">
              <a:extLst>
                <a:ext uri="{FF2B5EF4-FFF2-40B4-BE49-F238E27FC236}">
                  <a16:creationId xmlns:a16="http://schemas.microsoft.com/office/drawing/2014/main" id="{00FF044F-A1F7-4A4E-A931-841926E1D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859">
              <a:extLst>
                <a:ext uri="{FF2B5EF4-FFF2-40B4-BE49-F238E27FC236}">
                  <a16:creationId xmlns:a16="http://schemas.microsoft.com/office/drawing/2014/main" id="{EFBD16AD-663B-4EBB-A144-C3F23C828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860">
              <a:extLst>
                <a:ext uri="{FF2B5EF4-FFF2-40B4-BE49-F238E27FC236}">
                  <a16:creationId xmlns:a16="http://schemas.microsoft.com/office/drawing/2014/main" id="{9AF118F6-9B36-4D22-80A5-E8F8CA3A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861">
              <a:extLst>
                <a:ext uri="{FF2B5EF4-FFF2-40B4-BE49-F238E27FC236}">
                  <a16:creationId xmlns:a16="http://schemas.microsoft.com/office/drawing/2014/main" id="{7601A966-9D68-4FBA-9924-57C140D0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862">
              <a:extLst>
                <a:ext uri="{FF2B5EF4-FFF2-40B4-BE49-F238E27FC236}">
                  <a16:creationId xmlns:a16="http://schemas.microsoft.com/office/drawing/2014/main" id="{7856B76A-C9A4-4F69-91B4-F90D4EDF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863">
              <a:extLst>
                <a:ext uri="{FF2B5EF4-FFF2-40B4-BE49-F238E27FC236}">
                  <a16:creationId xmlns:a16="http://schemas.microsoft.com/office/drawing/2014/main" id="{AD3C5B3F-743F-423E-85DB-59A14C821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864">
              <a:extLst>
                <a:ext uri="{FF2B5EF4-FFF2-40B4-BE49-F238E27FC236}">
                  <a16:creationId xmlns:a16="http://schemas.microsoft.com/office/drawing/2014/main" id="{BD9DBE38-19C5-4202-A1BD-C345EAF93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865">
              <a:extLst>
                <a:ext uri="{FF2B5EF4-FFF2-40B4-BE49-F238E27FC236}">
                  <a16:creationId xmlns:a16="http://schemas.microsoft.com/office/drawing/2014/main" id="{F5CEE471-2099-4797-83BC-2A3FA60D4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866">
              <a:extLst>
                <a:ext uri="{FF2B5EF4-FFF2-40B4-BE49-F238E27FC236}">
                  <a16:creationId xmlns:a16="http://schemas.microsoft.com/office/drawing/2014/main" id="{6D216370-CCDD-404D-9544-7D6DFE315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867">
              <a:extLst>
                <a:ext uri="{FF2B5EF4-FFF2-40B4-BE49-F238E27FC236}">
                  <a16:creationId xmlns:a16="http://schemas.microsoft.com/office/drawing/2014/main" id="{6B8AA302-D075-4E85-A0D6-1EBD795E6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868">
              <a:extLst>
                <a:ext uri="{FF2B5EF4-FFF2-40B4-BE49-F238E27FC236}">
                  <a16:creationId xmlns:a16="http://schemas.microsoft.com/office/drawing/2014/main" id="{3861F1C9-F433-4D37-BB1E-0C5ECFDE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869">
              <a:extLst>
                <a:ext uri="{FF2B5EF4-FFF2-40B4-BE49-F238E27FC236}">
                  <a16:creationId xmlns:a16="http://schemas.microsoft.com/office/drawing/2014/main" id="{1C1F2534-D42E-452D-BCB6-353C314E6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870">
              <a:extLst>
                <a:ext uri="{FF2B5EF4-FFF2-40B4-BE49-F238E27FC236}">
                  <a16:creationId xmlns:a16="http://schemas.microsoft.com/office/drawing/2014/main" id="{5D7DD09B-4909-4ECC-8684-B3E68D98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871">
              <a:extLst>
                <a:ext uri="{FF2B5EF4-FFF2-40B4-BE49-F238E27FC236}">
                  <a16:creationId xmlns:a16="http://schemas.microsoft.com/office/drawing/2014/main" id="{5D6B2913-C24A-4617-BF2B-4ACE9640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872">
              <a:extLst>
                <a:ext uri="{FF2B5EF4-FFF2-40B4-BE49-F238E27FC236}">
                  <a16:creationId xmlns:a16="http://schemas.microsoft.com/office/drawing/2014/main" id="{9AB75ECB-60E9-434E-805A-04BD1C19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873">
              <a:extLst>
                <a:ext uri="{FF2B5EF4-FFF2-40B4-BE49-F238E27FC236}">
                  <a16:creationId xmlns:a16="http://schemas.microsoft.com/office/drawing/2014/main" id="{E4D4B1D6-F940-4841-A7A3-346428FD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874">
              <a:extLst>
                <a:ext uri="{FF2B5EF4-FFF2-40B4-BE49-F238E27FC236}">
                  <a16:creationId xmlns:a16="http://schemas.microsoft.com/office/drawing/2014/main" id="{DEC20D87-3EDA-411C-AC91-7A1D3A72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875">
              <a:extLst>
                <a:ext uri="{FF2B5EF4-FFF2-40B4-BE49-F238E27FC236}">
                  <a16:creationId xmlns:a16="http://schemas.microsoft.com/office/drawing/2014/main" id="{58BDCC41-486A-441C-BA85-9B475E9A3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876">
              <a:extLst>
                <a:ext uri="{FF2B5EF4-FFF2-40B4-BE49-F238E27FC236}">
                  <a16:creationId xmlns:a16="http://schemas.microsoft.com/office/drawing/2014/main" id="{8E7692C2-E877-44C5-8174-91CBDAFE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877">
              <a:extLst>
                <a:ext uri="{FF2B5EF4-FFF2-40B4-BE49-F238E27FC236}">
                  <a16:creationId xmlns:a16="http://schemas.microsoft.com/office/drawing/2014/main" id="{B052B25E-676E-4FCD-895F-CFCA94E7A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878">
              <a:extLst>
                <a:ext uri="{FF2B5EF4-FFF2-40B4-BE49-F238E27FC236}">
                  <a16:creationId xmlns:a16="http://schemas.microsoft.com/office/drawing/2014/main" id="{38884200-07A6-40F3-831F-151A55A00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879">
              <a:extLst>
                <a:ext uri="{FF2B5EF4-FFF2-40B4-BE49-F238E27FC236}">
                  <a16:creationId xmlns:a16="http://schemas.microsoft.com/office/drawing/2014/main" id="{A5DADCED-9EBB-4FDC-ADE3-95402293D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880">
              <a:extLst>
                <a:ext uri="{FF2B5EF4-FFF2-40B4-BE49-F238E27FC236}">
                  <a16:creationId xmlns:a16="http://schemas.microsoft.com/office/drawing/2014/main" id="{39EC91AF-7DC9-4EFB-8E7B-73E57C7F0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881">
              <a:extLst>
                <a:ext uri="{FF2B5EF4-FFF2-40B4-BE49-F238E27FC236}">
                  <a16:creationId xmlns:a16="http://schemas.microsoft.com/office/drawing/2014/main" id="{91AC4A9F-3008-4A37-90F4-42944D491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882">
              <a:extLst>
                <a:ext uri="{FF2B5EF4-FFF2-40B4-BE49-F238E27FC236}">
                  <a16:creationId xmlns:a16="http://schemas.microsoft.com/office/drawing/2014/main" id="{B6E85035-582D-477E-BE4B-F785CEFF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883">
              <a:extLst>
                <a:ext uri="{FF2B5EF4-FFF2-40B4-BE49-F238E27FC236}">
                  <a16:creationId xmlns:a16="http://schemas.microsoft.com/office/drawing/2014/main" id="{66139360-3769-41C9-87AB-733D9435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884">
              <a:extLst>
                <a:ext uri="{FF2B5EF4-FFF2-40B4-BE49-F238E27FC236}">
                  <a16:creationId xmlns:a16="http://schemas.microsoft.com/office/drawing/2014/main" id="{E2061B16-9AD4-4174-9486-6D1BEA69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885">
              <a:extLst>
                <a:ext uri="{FF2B5EF4-FFF2-40B4-BE49-F238E27FC236}">
                  <a16:creationId xmlns:a16="http://schemas.microsoft.com/office/drawing/2014/main" id="{356CFF17-70F2-4A95-B576-BDBFF25B9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886">
              <a:extLst>
                <a:ext uri="{FF2B5EF4-FFF2-40B4-BE49-F238E27FC236}">
                  <a16:creationId xmlns:a16="http://schemas.microsoft.com/office/drawing/2014/main" id="{9F16D3FA-9843-4648-900C-F37EBDB3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887">
              <a:extLst>
                <a:ext uri="{FF2B5EF4-FFF2-40B4-BE49-F238E27FC236}">
                  <a16:creationId xmlns:a16="http://schemas.microsoft.com/office/drawing/2014/main" id="{FB69A70D-8284-46B6-A4E3-8B80113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888">
              <a:extLst>
                <a:ext uri="{FF2B5EF4-FFF2-40B4-BE49-F238E27FC236}">
                  <a16:creationId xmlns:a16="http://schemas.microsoft.com/office/drawing/2014/main" id="{0D17872A-549E-4909-AAE6-6E3B0E78B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889">
              <a:extLst>
                <a:ext uri="{FF2B5EF4-FFF2-40B4-BE49-F238E27FC236}">
                  <a16:creationId xmlns:a16="http://schemas.microsoft.com/office/drawing/2014/main" id="{B0724AEA-0048-461E-8CC1-FF9C1E9BB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890">
              <a:extLst>
                <a:ext uri="{FF2B5EF4-FFF2-40B4-BE49-F238E27FC236}">
                  <a16:creationId xmlns:a16="http://schemas.microsoft.com/office/drawing/2014/main" id="{AA1F2A87-28DA-4369-97F5-758BFEFA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891">
              <a:extLst>
                <a:ext uri="{FF2B5EF4-FFF2-40B4-BE49-F238E27FC236}">
                  <a16:creationId xmlns:a16="http://schemas.microsoft.com/office/drawing/2014/main" id="{935FA1CF-CBED-4B12-A515-7DE6BC467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892">
              <a:extLst>
                <a:ext uri="{FF2B5EF4-FFF2-40B4-BE49-F238E27FC236}">
                  <a16:creationId xmlns:a16="http://schemas.microsoft.com/office/drawing/2014/main" id="{44D9E9AB-08AB-41C1-A50D-49097F15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893">
              <a:extLst>
                <a:ext uri="{FF2B5EF4-FFF2-40B4-BE49-F238E27FC236}">
                  <a16:creationId xmlns:a16="http://schemas.microsoft.com/office/drawing/2014/main" id="{03B4DBEE-715E-4CAF-B441-C8C497BB2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894">
              <a:extLst>
                <a:ext uri="{FF2B5EF4-FFF2-40B4-BE49-F238E27FC236}">
                  <a16:creationId xmlns:a16="http://schemas.microsoft.com/office/drawing/2014/main" id="{ABB7C705-F2DE-4178-A14E-593A7812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895">
              <a:extLst>
                <a:ext uri="{FF2B5EF4-FFF2-40B4-BE49-F238E27FC236}">
                  <a16:creationId xmlns:a16="http://schemas.microsoft.com/office/drawing/2014/main" id="{E4588507-2304-4356-89E1-823649A8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896">
              <a:extLst>
                <a:ext uri="{FF2B5EF4-FFF2-40B4-BE49-F238E27FC236}">
                  <a16:creationId xmlns:a16="http://schemas.microsoft.com/office/drawing/2014/main" id="{95EEC94A-1AC2-4723-BE9B-6AB03A952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897">
              <a:extLst>
                <a:ext uri="{FF2B5EF4-FFF2-40B4-BE49-F238E27FC236}">
                  <a16:creationId xmlns:a16="http://schemas.microsoft.com/office/drawing/2014/main" id="{1F6E5C8D-5EEF-4A0F-8210-E3725533D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898">
              <a:extLst>
                <a:ext uri="{FF2B5EF4-FFF2-40B4-BE49-F238E27FC236}">
                  <a16:creationId xmlns:a16="http://schemas.microsoft.com/office/drawing/2014/main" id="{1F5ADD1D-D6AD-4135-B1B8-367F256BC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899">
              <a:extLst>
                <a:ext uri="{FF2B5EF4-FFF2-40B4-BE49-F238E27FC236}">
                  <a16:creationId xmlns:a16="http://schemas.microsoft.com/office/drawing/2014/main" id="{86536C13-E73B-4CE8-A8F1-421D8372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900">
              <a:extLst>
                <a:ext uri="{FF2B5EF4-FFF2-40B4-BE49-F238E27FC236}">
                  <a16:creationId xmlns:a16="http://schemas.microsoft.com/office/drawing/2014/main" id="{44EE2DD4-ABE3-4101-80B3-1FA2EF0D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901">
              <a:extLst>
                <a:ext uri="{FF2B5EF4-FFF2-40B4-BE49-F238E27FC236}">
                  <a16:creationId xmlns:a16="http://schemas.microsoft.com/office/drawing/2014/main" id="{458A5B77-03AB-4BF5-85E6-EC7469D6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902">
              <a:extLst>
                <a:ext uri="{FF2B5EF4-FFF2-40B4-BE49-F238E27FC236}">
                  <a16:creationId xmlns:a16="http://schemas.microsoft.com/office/drawing/2014/main" id="{C19BFF97-9BDD-472E-8C91-EBB7AD845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903">
              <a:extLst>
                <a:ext uri="{FF2B5EF4-FFF2-40B4-BE49-F238E27FC236}">
                  <a16:creationId xmlns:a16="http://schemas.microsoft.com/office/drawing/2014/main" id="{112E63BB-249D-466F-BB11-407C9C8F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904">
              <a:extLst>
                <a:ext uri="{FF2B5EF4-FFF2-40B4-BE49-F238E27FC236}">
                  <a16:creationId xmlns:a16="http://schemas.microsoft.com/office/drawing/2014/main" id="{64EB606B-E753-4AFA-850D-DBA2DAC7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905">
              <a:extLst>
                <a:ext uri="{FF2B5EF4-FFF2-40B4-BE49-F238E27FC236}">
                  <a16:creationId xmlns:a16="http://schemas.microsoft.com/office/drawing/2014/main" id="{FBDC2F6D-93F4-41DC-9B65-C33E8A0D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906">
              <a:extLst>
                <a:ext uri="{FF2B5EF4-FFF2-40B4-BE49-F238E27FC236}">
                  <a16:creationId xmlns:a16="http://schemas.microsoft.com/office/drawing/2014/main" id="{F6DD6755-B770-4E19-9ED0-611B9EAA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907">
              <a:extLst>
                <a:ext uri="{FF2B5EF4-FFF2-40B4-BE49-F238E27FC236}">
                  <a16:creationId xmlns:a16="http://schemas.microsoft.com/office/drawing/2014/main" id="{D055D16D-07A3-4813-A004-D859C747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908">
              <a:extLst>
                <a:ext uri="{FF2B5EF4-FFF2-40B4-BE49-F238E27FC236}">
                  <a16:creationId xmlns:a16="http://schemas.microsoft.com/office/drawing/2014/main" id="{D3C72790-1D64-495A-8732-D3F78EF9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909">
              <a:extLst>
                <a:ext uri="{FF2B5EF4-FFF2-40B4-BE49-F238E27FC236}">
                  <a16:creationId xmlns:a16="http://schemas.microsoft.com/office/drawing/2014/main" id="{32355CDA-1A0C-44A9-8F47-5B681ACBA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910">
              <a:extLst>
                <a:ext uri="{FF2B5EF4-FFF2-40B4-BE49-F238E27FC236}">
                  <a16:creationId xmlns:a16="http://schemas.microsoft.com/office/drawing/2014/main" id="{B5E692E2-5B82-4CD2-A56C-D33D08E7C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911">
              <a:extLst>
                <a:ext uri="{FF2B5EF4-FFF2-40B4-BE49-F238E27FC236}">
                  <a16:creationId xmlns:a16="http://schemas.microsoft.com/office/drawing/2014/main" id="{FE38CFE0-4F73-4F67-A8EE-53F42943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912">
              <a:extLst>
                <a:ext uri="{FF2B5EF4-FFF2-40B4-BE49-F238E27FC236}">
                  <a16:creationId xmlns:a16="http://schemas.microsoft.com/office/drawing/2014/main" id="{81D7BE01-06E3-4206-8A8A-809628C0A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913">
              <a:extLst>
                <a:ext uri="{FF2B5EF4-FFF2-40B4-BE49-F238E27FC236}">
                  <a16:creationId xmlns:a16="http://schemas.microsoft.com/office/drawing/2014/main" id="{4F4B1A71-A797-4E2A-8AE7-F6817105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914">
              <a:extLst>
                <a:ext uri="{FF2B5EF4-FFF2-40B4-BE49-F238E27FC236}">
                  <a16:creationId xmlns:a16="http://schemas.microsoft.com/office/drawing/2014/main" id="{50D54EF0-A56B-49EA-BFC2-AA1114DD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915">
              <a:extLst>
                <a:ext uri="{FF2B5EF4-FFF2-40B4-BE49-F238E27FC236}">
                  <a16:creationId xmlns:a16="http://schemas.microsoft.com/office/drawing/2014/main" id="{409C770B-AF1F-4CE0-B262-93FABD54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916">
              <a:extLst>
                <a:ext uri="{FF2B5EF4-FFF2-40B4-BE49-F238E27FC236}">
                  <a16:creationId xmlns:a16="http://schemas.microsoft.com/office/drawing/2014/main" id="{0DA8A3E3-119C-495A-B3EA-5D0F7396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917">
              <a:extLst>
                <a:ext uri="{FF2B5EF4-FFF2-40B4-BE49-F238E27FC236}">
                  <a16:creationId xmlns:a16="http://schemas.microsoft.com/office/drawing/2014/main" id="{1B471B0D-49C0-4368-BA2C-72CBFDD9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918">
              <a:extLst>
                <a:ext uri="{FF2B5EF4-FFF2-40B4-BE49-F238E27FC236}">
                  <a16:creationId xmlns:a16="http://schemas.microsoft.com/office/drawing/2014/main" id="{C4641785-0F3B-4897-92DB-81D8B908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919">
              <a:extLst>
                <a:ext uri="{FF2B5EF4-FFF2-40B4-BE49-F238E27FC236}">
                  <a16:creationId xmlns:a16="http://schemas.microsoft.com/office/drawing/2014/main" id="{23F6AA73-B21E-4093-A9BE-B669E10DC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920">
              <a:extLst>
                <a:ext uri="{FF2B5EF4-FFF2-40B4-BE49-F238E27FC236}">
                  <a16:creationId xmlns:a16="http://schemas.microsoft.com/office/drawing/2014/main" id="{C5DCEB28-4AE6-4A35-8BC7-E9019FD6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921">
              <a:extLst>
                <a:ext uri="{FF2B5EF4-FFF2-40B4-BE49-F238E27FC236}">
                  <a16:creationId xmlns:a16="http://schemas.microsoft.com/office/drawing/2014/main" id="{0FA9B3BD-FA37-418C-AAC9-33F989D0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922">
              <a:extLst>
                <a:ext uri="{FF2B5EF4-FFF2-40B4-BE49-F238E27FC236}">
                  <a16:creationId xmlns:a16="http://schemas.microsoft.com/office/drawing/2014/main" id="{83E8D7A8-9F96-4AF3-AEAD-ACB65717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923">
              <a:extLst>
                <a:ext uri="{FF2B5EF4-FFF2-40B4-BE49-F238E27FC236}">
                  <a16:creationId xmlns:a16="http://schemas.microsoft.com/office/drawing/2014/main" id="{42EE9299-6263-412D-ACBB-CB89EABD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924">
              <a:extLst>
                <a:ext uri="{FF2B5EF4-FFF2-40B4-BE49-F238E27FC236}">
                  <a16:creationId xmlns:a16="http://schemas.microsoft.com/office/drawing/2014/main" id="{2B1BBA5C-0BAC-4F3A-8686-B75DA561C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925">
              <a:extLst>
                <a:ext uri="{FF2B5EF4-FFF2-40B4-BE49-F238E27FC236}">
                  <a16:creationId xmlns:a16="http://schemas.microsoft.com/office/drawing/2014/main" id="{4852FADD-2D52-4F4B-A045-2CD48C96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926">
              <a:extLst>
                <a:ext uri="{FF2B5EF4-FFF2-40B4-BE49-F238E27FC236}">
                  <a16:creationId xmlns:a16="http://schemas.microsoft.com/office/drawing/2014/main" id="{F40CA1AA-F653-476C-AC69-500A7E1F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927">
              <a:extLst>
                <a:ext uri="{FF2B5EF4-FFF2-40B4-BE49-F238E27FC236}">
                  <a16:creationId xmlns:a16="http://schemas.microsoft.com/office/drawing/2014/main" id="{2807F7BA-6054-41EE-8462-E4FD382A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928">
              <a:extLst>
                <a:ext uri="{FF2B5EF4-FFF2-40B4-BE49-F238E27FC236}">
                  <a16:creationId xmlns:a16="http://schemas.microsoft.com/office/drawing/2014/main" id="{8F3EFCB9-134B-4A49-9AF3-B4E5FF091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929">
              <a:extLst>
                <a:ext uri="{FF2B5EF4-FFF2-40B4-BE49-F238E27FC236}">
                  <a16:creationId xmlns:a16="http://schemas.microsoft.com/office/drawing/2014/main" id="{F9F66734-AD14-469F-93B2-1E0E3FA5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930">
              <a:extLst>
                <a:ext uri="{FF2B5EF4-FFF2-40B4-BE49-F238E27FC236}">
                  <a16:creationId xmlns:a16="http://schemas.microsoft.com/office/drawing/2014/main" id="{1786A16D-A260-4992-B4E7-25A77B4F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931">
              <a:extLst>
                <a:ext uri="{FF2B5EF4-FFF2-40B4-BE49-F238E27FC236}">
                  <a16:creationId xmlns:a16="http://schemas.microsoft.com/office/drawing/2014/main" id="{D149E0AD-6AC1-4BFF-B753-986285DF4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932">
              <a:extLst>
                <a:ext uri="{FF2B5EF4-FFF2-40B4-BE49-F238E27FC236}">
                  <a16:creationId xmlns:a16="http://schemas.microsoft.com/office/drawing/2014/main" id="{94F31D03-6C70-4B8B-ADDA-C5145A98E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933">
              <a:extLst>
                <a:ext uri="{FF2B5EF4-FFF2-40B4-BE49-F238E27FC236}">
                  <a16:creationId xmlns:a16="http://schemas.microsoft.com/office/drawing/2014/main" id="{856C0AF3-E3EA-40F6-A68C-443B91B9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934">
              <a:extLst>
                <a:ext uri="{FF2B5EF4-FFF2-40B4-BE49-F238E27FC236}">
                  <a16:creationId xmlns:a16="http://schemas.microsoft.com/office/drawing/2014/main" id="{57CE668F-1BD5-455F-A337-FE25FDF7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935">
              <a:extLst>
                <a:ext uri="{FF2B5EF4-FFF2-40B4-BE49-F238E27FC236}">
                  <a16:creationId xmlns:a16="http://schemas.microsoft.com/office/drawing/2014/main" id="{FF90648E-D99A-46B5-AFA1-FE7274B7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936">
              <a:extLst>
                <a:ext uri="{FF2B5EF4-FFF2-40B4-BE49-F238E27FC236}">
                  <a16:creationId xmlns:a16="http://schemas.microsoft.com/office/drawing/2014/main" id="{EA8F1E9F-71F0-4E7B-8BC5-667C1801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937">
              <a:extLst>
                <a:ext uri="{FF2B5EF4-FFF2-40B4-BE49-F238E27FC236}">
                  <a16:creationId xmlns:a16="http://schemas.microsoft.com/office/drawing/2014/main" id="{C6FE1856-9559-45D2-B026-5FAB8C7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938">
              <a:extLst>
                <a:ext uri="{FF2B5EF4-FFF2-40B4-BE49-F238E27FC236}">
                  <a16:creationId xmlns:a16="http://schemas.microsoft.com/office/drawing/2014/main" id="{B3AF69F6-F9E5-4EB6-9264-6A4D7D50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939">
              <a:extLst>
                <a:ext uri="{FF2B5EF4-FFF2-40B4-BE49-F238E27FC236}">
                  <a16:creationId xmlns:a16="http://schemas.microsoft.com/office/drawing/2014/main" id="{1E3D9A92-EBB6-40B9-90A7-108065E6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940">
              <a:extLst>
                <a:ext uri="{FF2B5EF4-FFF2-40B4-BE49-F238E27FC236}">
                  <a16:creationId xmlns:a16="http://schemas.microsoft.com/office/drawing/2014/main" id="{DC696903-2E64-4E24-BD54-0FE591E3B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941">
              <a:extLst>
                <a:ext uri="{FF2B5EF4-FFF2-40B4-BE49-F238E27FC236}">
                  <a16:creationId xmlns:a16="http://schemas.microsoft.com/office/drawing/2014/main" id="{81A95171-6CB9-4E18-AF04-C2A08E1A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942">
              <a:extLst>
                <a:ext uri="{FF2B5EF4-FFF2-40B4-BE49-F238E27FC236}">
                  <a16:creationId xmlns:a16="http://schemas.microsoft.com/office/drawing/2014/main" id="{698FBC03-DECE-4B65-B0D5-91FB9CB8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943">
              <a:extLst>
                <a:ext uri="{FF2B5EF4-FFF2-40B4-BE49-F238E27FC236}">
                  <a16:creationId xmlns:a16="http://schemas.microsoft.com/office/drawing/2014/main" id="{B5CFBC6F-422B-45A7-8DCB-4FBB3F2F9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944">
              <a:extLst>
                <a:ext uri="{FF2B5EF4-FFF2-40B4-BE49-F238E27FC236}">
                  <a16:creationId xmlns:a16="http://schemas.microsoft.com/office/drawing/2014/main" id="{0AA36C72-7E4A-415D-91E2-ECDED1CC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945">
              <a:extLst>
                <a:ext uri="{FF2B5EF4-FFF2-40B4-BE49-F238E27FC236}">
                  <a16:creationId xmlns:a16="http://schemas.microsoft.com/office/drawing/2014/main" id="{174F3D1A-05CF-4174-ADF0-BD23EB6E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946">
              <a:extLst>
                <a:ext uri="{FF2B5EF4-FFF2-40B4-BE49-F238E27FC236}">
                  <a16:creationId xmlns:a16="http://schemas.microsoft.com/office/drawing/2014/main" id="{0EA2BC1C-656C-4894-AC3F-5628FD3D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947">
              <a:extLst>
                <a:ext uri="{FF2B5EF4-FFF2-40B4-BE49-F238E27FC236}">
                  <a16:creationId xmlns:a16="http://schemas.microsoft.com/office/drawing/2014/main" id="{D6C6242B-DF07-4B9A-8018-2371C5C7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948">
              <a:extLst>
                <a:ext uri="{FF2B5EF4-FFF2-40B4-BE49-F238E27FC236}">
                  <a16:creationId xmlns:a16="http://schemas.microsoft.com/office/drawing/2014/main" id="{1D7E2B3C-C6F8-4365-A7D0-C678BF967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949">
              <a:extLst>
                <a:ext uri="{FF2B5EF4-FFF2-40B4-BE49-F238E27FC236}">
                  <a16:creationId xmlns:a16="http://schemas.microsoft.com/office/drawing/2014/main" id="{973C5669-D7EE-472C-996F-55836B7E8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950">
              <a:extLst>
                <a:ext uri="{FF2B5EF4-FFF2-40B4-BE49-F238E27FC236}">
                  <a16:creationId xmlns:a16="http://schemas.microsoft.com/office/drawing/2014/main" id="{7F82AE86-9081-487D-AEAD-C7B8EFEC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951">
              <a:extLst>
                <a:ext uri="{FF2B5EF4-FFF2-40B4-BE49-F238E27FC236}">
                  <a16:creationId xmlns:a16="http://schemas.microsoft.com/office/drawing/2014/main" id="{2BEBEF3B-923F-46F5-A5FD-74BC39CFD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952">
              <a:extLst>
                <a:ext uri="{FF2B5EF4-FFF2-40B4-BE49-F238E27FC236}">
                  <a16:creationId xmlns:a16="http://schemas.microsoft.com/office/drawing/2014/main" id="{04D79921-750D-4D75-9D39-C2640150F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953">
              <a:extLst>
                <a:ext uri="{FF2B5EF4-FFF2-40B4-BE49-F238E27FC236}">
                  <a16:creationId xmlns:a16="http://schemas.microsoft.com/office/drawing/2014/main" id="{524A6ABC-B6BC-484D-921D-20A110BF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954">
              <a:extLst>
                <a:ext uri="{FF2B5EF4-FFF2-40B4-BE49-F238E27FC236}">
                  <a16:creationId xmlns:a16="http://schemas.microsoft.com/office/drawing/2014/main" id="{59D415D8-F62E-49F4-ABB3-21797A97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955">
              <a:extLst>
                <a:ext uri="{FF2B5EF4-FFF2-40B4-BE49-F238E27FC236}">
                  <a16:creationId xmlns:a16="http://schemas.microsoft.com/office/drawing/2014/main" id="{5AA20E98-E492-46C9-948E-01E8151BF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956">
              <a:extLst>
                <a:ext uri="{FF2B5EF4-FFF2-40B4-BE49-F238E27FC236}">
                  <a16:creationId xmlns:a16="http://schemas.microsoft.com/office/drawing/2014/main" id="{CDC8DE9F-595B-4927-9C21-592A23B3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957">
              <a:extLst>
                <a:ext uri="{FF2B5EF4-FFF2-40B4-BE49-F238E27FC236}">
                  <a16:creationId xmlns:a16="http://schemas.microsoft.com/office/drawing/2014/main" id="{F6EF65A7-1444-40F5-B7AB-60B4C8FE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958">
              <a:extLst>
                <a:ext uri="{FF2B5EF4-FFF2-40B4-BE49-F238E27FC236}">
                  <a16:creationId xmlns:a16="http://schemas.microsoft.com/office/drawing/2014/main" id="{EB8303C0-CC88-45B9-8E36-9E85BC2B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959">
              <a:extLst>
                <a:ext uri="{FF2B5EF4-FFF2-40B4-BE49-F238E27FC236}">
                  <a16:creationId xmlns:a16="http://schemas.microsoft.com/office/drawing/2014/main" id="{5D74434C-9415-445E-A26C-276236479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960">
              <a:extLst>
                <a:ext uri="{FF2B5EF4-FFF2-40B4-BE49-F238E27FC236}">
                  <a16:creationId xmlns:a16="http://schemas.microsoft.com/office/drawing/2014/main" id="{A2E3FD4D-E104-406A-9E1B-349BCE43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961">
              <a:extLst>
                <a:ext uri="{FF2B5EF4-FFF2-40B4-BE49-F238E27FC236}">
                  <a16:creationId xmlns:a16="http://schemas.microsoft.com/office/drawing/2014/main" id="{DBCD3D83-EFB8-42EA-B9CF-6AD686DB4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962">
              <a:extLst>
                <a:ext uri="{FF2B5EF4-FFF2-40B4-BE49-F238E27FC236}">
                  <a16:creationId xmlns:a16="http://schemas.microsoft.com/office/drawing/2014/main" id="{31DB666B-3746-4E0A-BE2D-55AE0AC7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963">
              <a:extLst>
                <a:ext uri="{FF2B5EF4-FFF2-40B4-BE49-F238E27FC236}">
                  <a16:creationId xmlns:a16="http://schemas.microsoft.com/office/drawing/2014/main" id="{BA284700-EDDF-445A-9023-DABF7FE22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964">
              <a:extLst>
                <a:ext uri="{FF2B5EF4-FFF2-40B4-BE49-F238E27FC236}">
                  <a16:creationId xmlns:a16="http://schemas.microsoft.com/office/drawing/2014/main" id="{907D1A36-153D-479B-888B-E68DB82B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965">
              <a:extLst>
                <a:ext uri="{FF2B5EF4-FFF2-40B4-BE49-F238E27FC236}">
                  <a16:creationId xmlns:a16="http://schemas.microsoft.com/office/drawing/2014/main" id="{F7F7191F-8C35-4810-9B9F-FC96D6D4C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966">
              <a:extLst>
                <a:ext uri="{FF2B5EF4-FFF2-40B4-BE49-F238E27FC236}">
                  <a16:creationId xmlns:a16="http://schemas.microsoft.com/office/drawing/2014/main" id="{8BE5B701-F4E2-4C9B-806E-2E6FA50DD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967">
              <a:extLst>
                <a:ext uri="{FF2B5EF4-FFF2-40B4-BE49-F238E27FC236}">
                  <a16:creationId xmlns:a16="http://schemas.microsoft.com/office/drawing/2014/main" id="{680B800F-0BAC-40F1-ACB8-40A91BBD0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968">
              <a:extLst>
                <a:ext uri="{FF2B5EF4-FFF2-40B4-BE49-F238E27FC236}">
                  <a16:creationId xmlns:a16="http://schemas.microsoft.com/office/drawing/2014/main" id="{D11496B9-B1BE-4F2C-B241-78C320AD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969">
              <a:extLst>
                <a:ext uri="{FF2B5EF4-FFF2-40B4-BE49-F238E27FC236}">
                  <a16:creationId xmlns:a16="http://schemas.microsoft.com/office/drawing/2014/main" id="{712CDC02-190F-46EC-9C79-C9661D870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970">
              <a:extLst>
                <a:ext uri="{FF2B5EF4-FFF2-40B4-BE49-F238E27FC236}">
                  <a16:creationId xmlns:a16="http://schemas.microsoft.com/office/drawing/2014/main" id="{04ED7354-05D1-4D70-94BE-30B8D581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971">
              <a:extLst>
                <a:ext uri="{FF2B5EF4-FFF2-40B4-BE49-F238E27FC236}">
                  <a16:creationId xmlns:a16="http://schemas.microsoft.com/office/drawing/2014/main" id="{62458412-5F57-4D4C-AF1C-FFABF96FD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1" name="WordArt 972">
            <a:extLst>
              <a:ext uri="{FF2B5EF4-FFF2-40B4-BE49-F238E27FC236}">
                <a16:creationId xmlns:a16="http://schemas.microsoft.com/office/drawing/2014/main" id="{965F460A-4CBF-4F0F-A3BF-B76DD9BAB2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6788" y="730447"/>
            <a:ext cx="7286625" cy="673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3" name="WordArt 972">
            <a:extLst>
              <a:ext uri="{FF2B5EF4-FFF2-40B4-BE49-F238E27FC236}">
                <a16:creationId xmlns:a16="http://schemas.microsoft.com/office/drawing/2014/main" id="{D3332750-5131-4930-97A5-A031FA2396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2678" y="2255836"/>
            <a:ext cx="7736681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HỌC ONLINE</a:t>
            </a:r>
          </a:p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HỌC SINH GIỎI LỚP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870D1-F171-4EE6-8267-62E79B5B41ED}"/>
              </a:ext>
            </a:extLst>
          </p:cNvPr>
          <p:cNvSpPr txBox="1"/>
          <p:nvPr/>
        </p:nvSpPr>
        <p:spPr>
          <a:xfrm>
            <a:off x="1683018" y="4266307"/>
            <a:ext cx="6300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Oanh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9h30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B9BA505E-5287-4BB5-A850-591377B1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ADFEFB8-B16D-471B-BF18-CCE126C9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>
                <a:solidFill>
                  <a:schemeClr val="hlink"/>
                </a:solidFill>
              </a:rPr>
              <a:t>III. Phaân loaïi sô ñoà ñieän: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3C8505BC-AE4A-4D85-8EB4-CF9509C1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/>
              <a:t>a. Sô ñoà nguyeân lyù: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8EE5EDE5-C935-41C9-9BDA-876EFA827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5911850"/>
            <a:ext cx="480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/>
              <a:t>Hình 55.2. Sô ñoà nguyeân lyù maïch ñieän</a:t>
            </a:r>
          </a:p>
        </p:txBody>
      </p:sp>
      <p:sp>
        <p:nvSpPr>
          <p:cNvPr id="35846" name="WordArt 6">
            <a:extLst>
              <a:ext uri="{FF2B5EF4-FFF2-40B4-BE49-F238E27FC236}">
                <a16:creationId xmlns:a16="http://schemas.microsoft.com/office/drawing/2014/main" id="{761181F1-1A35-47F8-BB52-0D2779C6EB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ÑIEÄN</a:t>
            </a:r>
          </a:p>
        </p:txBody>
      </p:sp>
      <p:grpSp>
        <p:nvGrpSpPr>
          <p:cNvPr id="35848" name="Group 8">
            <a:extLst>
              <a:ext uri="{FF2B5EF4-FFF2-40B4-BE49-F238E27FC236}">
                <a16:creationId xmlns:a16="http://schemas.microsoft.com/office/drawing/2014/main" id="{84E88C65-5982-4BD2-9412-10DEA03F83D2}"/>
              </a:ext>
            </a:extLst>
          </p:cNvPr>
          <p:cNvGrpSpPr>
            <a:grpSpLocks/>
          </p:cNvGrpSpPr>
          <p:nvPr/>
        </p:nvGrpSpPr>
        <p:grpSpPr bwMode="auto">
          <a:xfrm>
            <a:off x="-533400" y="2438400"/>
            <a:ext cx="4572000" cy="3335338"/>
            <a:chOff x="-336" y="1536"/>
            <a:chExt cx="2880" cy="2101"/>
          </a:xfrm>
        </p:grpSpPr>
        <p:grpSp>
          <p:nvGrpSpPr>
            <p:cNvPr id="35849" name="Group 9">
              <a:extLst>
                <a:ext uri="{FF2B5EF4-FFF2-40B4-BE49-F238E27FC236}">
                  <a16:creationId xmlns:a16="http://schemas.microsoft.com/office/drawing/2014/main" id="{E2EE9D74-FC21-4A3A-A2C1-89C22A2B7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83" y="1536"/>
              <a:ext cx="2727" cy="327"/>
              <a:chOff x="-183" y="1536"/>
              <a:chExt cx="2727" cy="327"/>
            </a:xfrm>
          </p:grpSpPr>
          <p:sp>
            <p:nvSpPr>
              <p:cNvPr id="35850" name="Line 10">
                <a:extLst>
                  <a:ext uri="{FF2B5EF4-FFF2-40B4-BE49-F238E27FC236}">
                    <a16:creationId xmlns:a16="http://schemas.microsoft.com/office/drawing/2014/main" id="{2DA92918-FE58-42C2-92B0-A3B6B2363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744"/>
                <a:ext cx="2256" cy="0"/>
              </a:xfrm>
              <a:prstGeom prst="line">
                <a:avLst/>
              </a:prstGeom>
              <a:noFill/>
              <a:ln w="444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1" name="Text Box 11">
                <a:extLst>
                  <a:ext uri="{FF2B5EF4-FFF2-40B4-BE49-F238E27FC236}">
                    <a16:creationId xmlns:a16="http://schemas.microsoft.com/office/drawing/2014/main" id="{3761AFC3-5AB6-4A1A-81B8-0C3C107BD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3" y="1536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003300"/>
                    </a:solidFill>
                  </a:rPr>
                  <a:t>A</a:t>
                </a:r>
              </a:p>
            </p:txBody>
          </p:sp>
        </p:grpSp>
        <p:grpSp>
          <p:nvGrpSpPr>
            <p:cNvPr id="35852" name="Group 12">
              <a:extLst>
                <a:ext uri="{FF2B5EF4-FFF2-40B4-BE49-F238E27FC236}">
                  <a16:creationId xmlns:a16="http://schemas.microsoft.com/office/drawing/2014/main" id="{6011E1FE-3F99-4EA1-9557-69FE5D8CF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36" y="1728"/>
              <a:ext cx="2880" cy="1909"/>
              <a:chOff x="-336" y="1728"/>
              <a:chExt cx="2880" cy="1909"/>
            </a:xfrm>
          </p:grpSpPr>
          <p:grpSp>
            <p:nvGrpSpPr>
              <p:cNvPr id="35853" name="Group 13">
                <a:extLst>
                  <a:ext uri="{FF2B5EF4-FFF2-40B4-BE49-F238E27FC236}">
                    <a16:creationId xmlns:a16="http://schemas.microsoft.com/office/drawing/2014/main" id="{10DA0A92-101E-49CD-9EF2-EBE436ED6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36" y="1776"/>
                <a:ext cx="2880" cy="327"/>
                <a:chOff x="-336" y="1776"/>
                <a:chExt cx="2880" cy="327"/>
              </a:xfrm>
            </p:grpSpPr>
            <p:sp>
              <p:nvSpPr>
                <p:cNvPr id="35854" name="Line 14">
                  <a:extLst>
                    <a:ext uri="{FF2B5EF4-FFF2-40B4-BE49-F238E27FC236}">
                      <a16:creationId xmlns:a16="http://schemas.microsoft.com/office/drawing/2014/main" id="{E9F7E213-DFDD-4842-ADF0-AE13CE6A0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" y="1984"/>
                  <a:ext cx="2256" cy="0"/>
                </a:xfrm>
                <a:prstGeom prst="line">
                  <a:avLst/>
                </a:prstGeom>
                <a:noFill/>
                <a:ln w="444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55" name="Text Box 15">
                  <a:extLst>
                    <a:ext uri="{FF2B5EF4-FFF2-40B4-BE49-F238E27FC236}">
                      <a16:creationId xmlns:a16="http://schemas.microsoft.com/office/drawing/2014/main" id="{00F6D659-62A8-464D-8EB5-D728B93D8D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36" y="1776"/>
                  <a:ext cx="91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rgbClr val="003300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35856" name="Group 16">
                <a:extLst>
                  <a:ext uri="{FF2B5EF4-FFF2-40B4-BE49-F238E27FC236}">
                    <a16:creationId xmlns:a16="http://schemas.microsoft.com/office/drawing/2014/main" id="{BA165190-41F7-4E78-8889-D94E511414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3" y="1728"/>
                <a:ext cx="774" cy="1909"/>
                <a:chOff x="693" y="1728"/>
                <a:chExt cx="774" cy="1909"/>
              </a:xfrm>
            </p:grpSpPr>
            <p:sp>
              <p:nvSpPr>
                <p:cNvPr id="35857" name="AutoShape 17">
                  <a:extLst>
                    <a:ext uri="{FF2B5EF4-FFF2-40B4-BE49-F238E27FC236}">
                      <a16:creationId xmlns:a16="http://schemas.microsoft.com/office/drawing/2014/main" id="{EA4AF6EF-CCBD-4537-8DD2-2A179DEC00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" y="2512"/>
                  <a:ext cx="144" cy="336"/>
                </a:xfrm>
                <a:prstGeom prst="flowChartProcess">
                  <a:avLst/>
                </a:prstGeom>
                <a:noFill/>
                <a:ln w="44450" algn="ctr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n-US" altLang="en-US" sz="2800"/>
                </a:p>
              </p:txBody>
            </p:sp>
            <p:sp>
              <p:nvSpPr>
                <p:cNvPr id="35858" name="Line 18">
                  <a:extLst>
                    <a:ext uri="{FF2B5EF4-FFF2-40B4-BE49-F238E27FC236}">
                      <a16:creationId xmlns:a16="http://schemas.microsoft.com/office/drawing/2014/main" id="{9C894B5C-ECE1-4FE5-9AC1-7C4491BC18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744"/>
                  <a:ext cx="0" cy="1776"/>
                </a:xfrm>
                <a:prstGeom prst="line">
                  <a:avLst/>
                </a:prstGeom>
                <a:noFill/>
                <a:ln w="4445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59" name="Line 19">
                  <a:extLst>
                    <a:ext uri="{FF2B5EF4-FFF2-40B4-BE49-F238E27FC236}">
                      <a16:creationId xmlns:a16="http://schemas.microsoft.com/office/drawing/2014/main" id="{ED287DE4-66BE-4309-9897-B35186F78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" y="3520"/>
                  <a:ext cx="240" cy="0"/>
                </a:xfrm>
                <a:prstGeom prst="line">
                  <a:avLst/>
                </a:prstGeom>
                <a:noFill/>
                <a:ln w="4445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0" name="Oval 20">
                  <a:extLst>
                    <a:ext uri="{FF2B5EF4-FFF2-40B4-BE49-F238E27FC236}">
                      <a16:creationId xmlns:a16="http://schemas.microsoft.com/office/drawing/2014/main" id="{DDBA9881-99F0-48A3-8CD1-B8CE984FAE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376"/>
                  <a:ext cx="288" cy="261"/>
                </a:xfrm>
                <a:prstGeom prst="ellipse">
                  <a:avLst/>
                </a:prstGeom>
                <a:noFill/>
                <a:ln w="44450" algn="ctr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n-US" altLang="en-US" sz="2800"/>
                </a:p>
              </p:txBody>
            </p:sp>
            <p:sp>
              <p:nvSpPr>
                <p:cNvPr id="35861" name="Oval 21">
                  <a:extLst>
                    <a:ext uri="{FF2B5EF4-FFF2-40B4-BE49-F238E27FC236}">
                      <a16:creationId xmlns:a16="http://schemas.microsoft.com/office/drawing/2014/main" id="{E4AF8B77-7692-4BF8-B677-EECA7F9E1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0" y="3495"/>
                  <a:ext cx="48" cy="52"/>
                </a:xfrm>
                <a:prstGeom prst="ellipse">
                  <a:avLst/>
                </a:prstGeom>
                <a:solidFill>
                  <a:schemeClr val="tx2"/>
                </a:solidFill>
                <a:ln w="44450" algn="ctr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2" name="Oval 22">
                  <a:extLst>
                    <a:ext uri="{FF2B5EF4-FFF2-40B4-BE49-F238E27FC236}">
                      <a16:creationId xmlns:a16="http://schemas.microsoft.com/office/drawing/2014/main" id="{EA7AF538-2004-48D1-8B5B-8F984EAC6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3" y="3498"/>
                  <a:ext cx="48" cy="52"/>
                </a:xfrm>
                <a:prstGeom prst="ellipse">
                  <a:avLst/>
                </a:prstGeom>
                <a:solidFill>
                  <a:schemeClr val="tx2"/>
                </a:solidFill>
                <a:ln w="44450" algn="ctr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3" name="Line 23">
                  <a:extLst>
                    <a:ext uri="{FF2B5EF4-FFF2-40B4-BE49-F238E27FC236}">
                      <a16:creationId xmlns:a16="http://schemas.microsoft.com/office/drawing/2014/main" id="{F3B213F7-F0B0-4508-9995-B6273F180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3520"/>
                  <a:ext cx="240" cy="0"/>
                </a:xfrm>
                <a:prstGeom prst="line">
                  <a:avLst/>
                </a:prstGeom>
                <a:noFill/>
                <a:ln w="444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4" name="Line 24">
                  <a:extLst>
                    <a:ext uri="{FF2B5EF4-FFF2-40B4-BE49-F238E27FC236}">
                      <a16:creationId xmlns:a16="http://schemas.microsoft.com/office/drawing/2014/main" id="{B7DB9402-198A-4D71-A6F5-ED31947110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0" y="1984"/>
                  <a:ext cx="0" cy="1536"/>
                </a:xfrm>
                <a:prstGeom prst="line">
                  <a:avLst/>
                </a:prstGeom>
                <a:noFill/>
                <a:ln w="444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5" name="Line 25">
                  <a:extLst>
                    <a:ext uri="{FF2B5EF4-FFF2-40B4-BE49-F238E27FC236}">
                      <a16:creationId xmlns:a16="http://schemas.microsoft.com/office/drawing/2014/main" id="{801A2C4C-458D-4F18-AAFC-0F0074015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" y="2389"/>
                  <a:ext cx="0" cy="624"/>
                </a:xfrm>
                <a:prstGeom prst="line">
                  <a:avLst/>
                </a:prstGeom>
                <a:noFill/>
                <a:ln w="44450">
                  <a:solidFill>
                    <a:srgbClr val="FF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6" name="Oval 26">
                  <a:extLst>
                    <a:ext uri="{FF2B5EF4-FFF2-40B4-BE49-F238E27FC236}">
                      <a16:creationId xmlns:a16="http://schemas.microsoft.com/office/drawing/2014/main" id="{09CA0423-0552-455F-A413-9AD4A84B1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7" y="17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7" name="Oval 27">
                  <a:extLst>
                    <a:ext uri="{FF2B5EF4-FFF2-40B4-BE49-F238E27FC236}">
                      <a16:creationId xmlns:a16="http://schemas.microsoft.com/office/drawing/2014/main" id="{3B45E88F-FC35-48E2-BDDC-134DB4E62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9" y="1968"/>
                  <a:ext cx="48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879" name="Group 39">
            <a:extLst>
              <a:ext uri="{FF2B5EF4-FFF2-40B4-BE49-F238E27FC236}">
                <a16:creationId xmlns:a16="http://schemas.microsoft.com/office/drawing/2014/main" id="{B7A97A7E-4D6D-4AAE-A233-CE90A075D7ED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752600"/>
            <a:ext cx="3200400" cy="990600"/>
            <a:chOff x="2400" y="1104"/>
            <a:chExt cx="2016" cy="624"/>
          </a:xfrm>
        </p:grpSpPr>
        <p:sp>
          <p:nvSpPr>
            <p:cNvPr id="35868" name="Line 28">
              <a:extLst>
                <a:ext uri="{FF2B5EF4-FFF2-40B4-BE49-F238E27FC236}">
                  <a16:creationId xmlns:a16="http://schemas.microsoft.com/office/drawing/2014/main" id="{8C59D87F-494C-45F5-9B4B-124B1D5F1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1296"/>
              <a:ext cx="13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Text Box 29">
              <a:extLst>
                <a:ext uri="{FF2B5EF4-FFF2-40B4-BE49-F238E27FC236}">
                  <a16:creationId xmlns:a16="http://schemas.microsoft.com/office/drawing/2014/main" id="{43D7A426-F8F5-4027-B9B1-3765D4891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104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Daây pha</a:t>
              </a:r>
            </a:p>
          </p:txBody>
        </p:sp>
      </p:grpSp>
      <p:grpSp>
        <p:nvGrpSpPr>
          <p:cNvPr id="35880" name="Group 40">
            <a:extLst>
              <a:ext uri="{FF2B5EF4-FFF2-40B4-BE49-F238E27FC236}">
                <a16:creationId xmlns:a16="http://schemas.microsoft.com/office/drawing/2014/main" id="{900C52D2-95C0-4F8B-9A7F-50B0C69FB09D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95600"/>
            <a:ext cx="3810000" cy="366713"/>
            <a:chOff x="2496" y="1824"/>
            <a:chExt cx="2400" cy="231"/>
          </a:xfrm>
        </p:grpSpPr>
        <p:sp>
          <p:nvSpPr>
            <p:cNvPr id="35873" name="Text Box 33">
              <a:extLst>
                <a:ext uri="{FF2B5EF4-FFF2-40B4-BE49-F238E27FC236}">
                  <a16:creationId xmlns:a16="http://schemas.microsoft.com/office/drawing/2014/main" id="{F4D6507A-53D4-49E9-B17F-693BF5E4B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824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Daây trung tính</a:t>
              </a:r>
            </a:p>
          </p:txBody>
        </p:sp>
        <p:sp>
          <p:nvSpPr>
            <p:cNvPr id="35874" name="Line 34">
              <a:extLst>
                <a:ext uri="{FF2B5EF4-FFF2-40B4-BE49-F238E27FC236}">
                  <a16:creationId xmlns:a16="http://schemas.microsoft.com/office/drawing/2014/main" id="{B7A91CD0-902F-41EB-9AF9-5A7ADDBB4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77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81" name="Group 41">
            <a:extLst>
              <a:ext uri="{FF2B5EF4-FFF2-40B4-BE49-F238E27FC236}">
                <a16:creationId xmlns:a16="http://schemas.microsoft.com/office/drawing/2014/main" id="{F78110A8-B230-4F6F-89C3-5555A64F714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038600"/>
            <a:ext cx="3810000" cy="366713"/>
            <a:chOff x="816" y="2544"/>
            <a:chExt cx="2400" cy="231"/>
          </a:xfrm>
        </p:grpSpPr>
        <p:sp>
          <p:nvSpPr>
            <p:cNvPr id="35875" name="Line 35">
              <a:extLst>
                <a:ext uri="{FF2B5EF4-FFF2-40B4-BE49-F238E27FC236}">
                  <a16:creationId xmlns:a16="http://schemas.microsoft.com/office/drawing/2014/main" id="{9DDD723F-3C0C-4A3F-A696-CFF65BFB9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688"/>
              <a:ext cx="16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Text Box 36">
              <a:extLst>
                <a:ext uri="{FF2B5EF4-FFF2-40B4-BE49-F238E27FC236}">
                  <a16:creationId xmlns:a16="http://schemas.microsoft.com/office/drawing/2014/main" id="{366A60C0-44D4-475A-B980-63FCB29FB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54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Caàu chì</a:t>
              </a:r>
            </a:p>
          </p:txBody>
        </p:sp>
      </p:grpSp>
      <p:grpSp>
        <p:nvGrpSpPr>
          <p:cNvPr id="35882" name="Group 42">
            <a:extLst>
              <a:ext uri="{FF2B5EF4-FFF2-40B4-BE49-F238E27FC236}">
                <a16:creationId xmlns:a16="http://schemas.microsoft.com/office/drawing/2014/main" id="{CD54B4C3-A6D6-42E5-829C-7E97B214FA9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105400"/>
            <a:ext cx="3581400" cy="381000"/>
            <a:chOff x="1152" y="3216"/>
            <a:chExt cx="2256" cy="240"/>
          </a:xfrm>
        </p:grpSpPr>
        <p:sp>
          <p:nvSpPr>
            <p:cNvPr id="35877" name="Text Box 37">
              <a:extLst>
                <a:ext uri="{FF2B5EF4-FFF2-40B4-BE49-F238E27FC236}">
                  <a16:creationId xmlns:a16="http://schemas.microsoft.com/office/drawing/2014/main" id="{8BD4DD42-822A-4F4A-B3FC-964D02029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216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Oå caém ñieän</a:t>
              </a:r>
            </a:p>
          </p:txBody>
        </p:sp>
        <p:sp>
          <p:nvSpPr>
            <p:cNvPr id="35878" name="Line 38">
              <a:extLst>
                <a:ext uri="{FF2B5EF4-FFF2-40B4-BE49-F238E27FC236}">
                  <a16:creationId xmlns:a16="http://schemas.microsoft.com/office/drawing/2014/main" id="{3C308E94-480F-4166-A358-39A5D7C0E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3360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28">
            <a:extLst>
              <a:ext uri="{FF2B5EF4-FFF2-40B4-BE49-F238E27FC236}">
                <a16:creationId xmlns:a16="http://schemas.microsoft.com/office/drawing/2014/main" id="{F25F001E-856F-4FA8-9A21-F7BD540C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9" name="Group 35">
            <a:extLst>
              <a:ext uri="{FF2B5EF4-FFF2-40B4-BE49-F238E27FC236}">
                <a16:creationId xmlns:a16="http://schemas.microsoft.com/office/drawing/2014/main" id="{1560FB4A-C3DF-4602-8E5B-91B907ED913B}"/>
              </a:ext>
            </a:extLst>
          </p:cNvPr>
          <p:cNvGrpSpPr>
            <a:grpSpLocks/>
          </p:cNvGrpSpPr>
          <p:nvPr/>
        </p:nvGrpSpPr>
        <p:grpSpPr bwMode="auto">
          <a:xfrm>
            <a:off x="-533400" y="2438400"/>
            <a:ext cx="4572000" cy="900113"/>
            <a:chOff x="-336" y="1536"/>
            <a:chExt cx="2880" cy="567"/>
          </a:xfrm>
        </p:grpSpPr>
        <p:grpSp>
          <p:nvGrpSpPr>
            <p:cNvPr id="11290" name="Group 26">
              <a:extLst>
                <a:ext uri="{FF2B5EF4-FFF2-40B4-BE49-F238E27FC236}">
                  <a16:creationId xmlns:a16="http://schemas.microsoft.com/office/drawing/2014/main" id="{0E76E856-3F1F-4A2D-92DD-79B946B50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83" y="1536"/>
              <a:ext cx="2727" cy="327"/>
              <a:chOff x="-183" y="1536"/>
              <a:chExt cx="2727" cy="327"/>
            </a:xfrm>
          </p:grpSpPr>
          <p:sp>
            <p:nvSpPr>
              <p:cNvPr id="11271" name="Line 7">
                <a:extLst>
                  <a:ext uri="{FF2B5EF4-FFF2-40B4-BE49-F238E27FC236}">
                    <a16:creationId xmlns:a16="http://schemas.microsoft.com/office/drawing/2014/main" id="{2636E490-6B06-41D9-BA09-F37C5B5EB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744"/>
                <a:ext cx="2256" cy="0"/>
              </a:xfrm>
              <a:prstGeom prst="line">
                <a:avLst/>
              </a:prstGeom>
              <a:noFill/>
              <a:ln w="444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Text Box 16">
                <a:extLst>
                  <a:ext uri="{FF2B5EF4-FFF2-40B4-BE49-F238E27FC236}">
                    <a16:creationId xmlns:a16="http://schemas.microsoft.com/office/drawing/2014/main" id="{50444132-E0E1-4785-9E97-B5610234D4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3" y="1536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003300"/>
                    </a:solidFill>
                  </a:rPr>
                  <a:t>A</a:t>
                </a:r>
              </a:p>
            </p:txBody>
          </p:sp>
        </p:grpSp>
        <p:grpSp>
          <p:nvGrpSpPr>
            <p:cNvPr id="11291" name="Group 27">
              <a:extLst>
                <a:ext uri="{FF2B5EF4-FFF2-40B4-BE49-F238E27FC236}">
                  <a16:creationId xmlns:a16="http://schemas.microsoft.com/office/drawing/2014/main" id="{A37D27A2-21DC-46DE-8E4D-257D26721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36" y="1776"/>
              <a:ext cx="2880" cy="327"/>
              <a:chOff x="-336" y="1776"/>
              <a:chExt cx="2880" cy="327"/>
            </a:xfrm>
          </p:grpSpPr>
          <p:sp>
            <p:nvSpPr>
              <p:cNvPr id="11272" name="Line 8">
                <a:extLst>
                  <a:ext uri="{FF2B5EF4-FFF2-40B4-BE49-F238E27FC236}">
                    <a16:creationId xmlns:a16="http://schemas.microsoft.com/office/drawing/2014/main" id="{0FBD8998-4F6A-44B9-B0BB-62E47F8E3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1984"/>
                <a:ext cx="2256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Text Box 17">
                <a:extLst>
                  <a:ext uri="{FF2B5EF4-FFF2-40B4-BE49-F238E27FC236}">
                    <a16:creationId xmlns:a16="http://schemas.microsoft.com/office/drawing/2014/main" id="{EF1646FB-D175-4E03-9898-178E999C28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36" y="1776"/>
                <a:ext cx="9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003300"/>
                    </a:solidFill>
                  </a:rPr>
                  <a:t>O</a:t>
                </a:r>
              </a:p>
            </p:txBody>
          </p:sp>
        </p:grpSp>
      </p:grpSp>
      <p:sp>
        <p:nvSpPr>
          <p:cNvPr id="11273" name="Line 9">
            <a:extLst>
              <a:ext uri="{FF2B5EF4-FFF2-40B4-BE49-F238E27FC236}">
                <a16:creationId xmlns:a16="http://schemas.microsoft.com/office/drawing/2014/main" id="{F9C9DB69-9F52-43CA-BF44-CFBD3C834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768600"/>
            <a:ext cx="0" cy="2819400"/>
          </a:xfrm>
          <a:prstGeom prst="line">
            <a:avLst/>
          </a:prstGeom>
          <a:noFill/>
          <a:ln w="444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B49DECE4-A9C8-42A5-A67C-1BBE717E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09A96B07-EF2A-4AEB-9A33-8DB7594B7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>
                <a:solidFill>
                  <a:schemeClr val="hlink"/>
                </a:solidFill>
              </a:rPr>
              <a:t>III. Phaân loaïi sô ñoà ñieän: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4FA37A0B-F0EA-4739-B403-5209D840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/>
              <a:t>a. Sô ñoà nguyeân lyù: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D6EECAD8-5102-4E11-B153-773D1864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5911850"/>
            <a:ext cx="480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/>
              <a:t>Hình 55.2. Sô ñoà nguyeân lyù maïch ñieän</a:t>
            </a:r>
          </a:p>
        </p:txBody>
      </p:sp>
      <p:sp>
        <p:nvSpPr>
          <p:cNvPr id="11288" name="WordArt 24">
            <a:extLst>
              <a:ext uri="{FF2B5EF4-FFF2-40B4-BE49-F238E27FC236}">
                <a16:creationId xmlns:a16="http://schemas.microsoft.com/office/drawing/2014/main" id="{E5027C5A-C3E0-48AB-B869-3AC76D99F0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ÑIEÄN</a:t>
            </a: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9C8F03FA-D2C3-40CC-B908-4C25C48DB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588000"/>
            <a:ext cx="381000" cy="0"/>
          </a:xfrm>
          <a:prstGeom prst="line">
            <a:avLst/>
          </a:prstGeom>
          <a:noFill/>
          <a:ln w="444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0" name="Group 36">
            <a:extLst>
              <a:ext uri="{FF2B5EF4-FFF2-40B4-BE49-F238E27FC236}">
                <a16:creationId xmlns:a16="http://schemas.microsoft.com/office/drawing/2014/main" id="{979D3E3D-4841-4C91-888B-DC4CF1F382E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359400"/>
            <a:ext cx="457200" cy="414338"/>
            <a:chOff x="960" y="3376"/>
            <a:chExt cx="288" cy="261"/>
          </a:xfrm>
        </p:grpSpPr>
        <p:sp>
          <p:nvSpPr>
            <p:cNvPr id="11275" name="Oval 11">
              <a:extLst>
                <a:ext uri="{FF2B5EF4-FFF2-40B4-BE49-F238E27FC236}">
                  <a16:creationId xmlns:a16="http://schemas.microsoft.com/office/drawing/2014/main" id="{91359DE2-5693-46F7-A666-7FED92630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376"/>
              <a:ext cx="288" cy="261"/>
            </a:xfrm>
            <a:prstGeom prst="ellipse">
              <a:avLst/>
            </a:prstGeom>
            <a:noFill/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800"/>
            </a:p>
          </p:txBody>
        </p:sp>
        <p:sp>
          <p:nvSpPr>
            <p:cNvPr id="11276" name="Oval 12">
              <a:extLst>
                <a:ext uri="{FF2B5EF4-FFF2-40B4-BE49-F238E27FC236}">
                  <a16:creationId xmlns:a16="http://schemas.microsoft.com/office/drawing/2014/main" id="{2C80C4EF-C074-46B9-A5ED-C59BBD0C3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495"/>
              <a:ext cx="48" cy="52"/>
            </a:xfrm>
            <a:prstGeom prst="ellipse">
              <a:avLst/>
            </a:prstGeom>
            <a:solidFill>
              <a:schemeClr val="tx2"/>
            </a:solidFill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Oval 13">
              <a:extLst>
                <a:ext uri="{FF2B5EF4-FFF2-40B4-BE49-F238E27FC236}">
                  <a16:creationId xmlns:a16="http://schemas.microsoft.com/office/drawing/2014/main" id="{62FA0654-86A1-4D2E-AF99-1D2E790CE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3498"/>
              <a:ext cx="48" cy="52"/>
            </a:xfrm>
            <a:prstGeom prst="ellipse">
              <a:avLst/>
            </a:prstGeom>
            <a:solidFill>
              <a:schemeClr val="tx2"/>
            </a:solidFill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8" name="Line 14">
            <a:extLst>
              <a:ext uri="{FF2B5EF4-FFF2-40B4-BE49-F238E27FC236}">
                <a16:creationId xmlns:a16="http://schemas.microsoft.com/office/drawing/2014/main" id="{076CC477-39A3-4EA3-A4E1-2A7765BD8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588000"/>
            <a:ext cx="381000" cy="0"/>
          </a:xfrm>
          <a:prstGeom prst="line">
            <a:avLst/>
          </a:prstGeom>
          <a:noFill/>
          <a:ln w="444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99896879-4447-4D71-899F-2DCC9ED66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149600"/>
            <a:ext cx="0" cy="2438400"/>
          </a:xfrm>
          <a:prstGeom prst="line">
            <a:avLst/>
          </a:prstGeom>
          <a:noFill/>
          <a:ln w="444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1" name="Group 37">
            <a:extLst>
              <a:ext uri="{FF2B5EF4-FFF2-40B4-BE49-F238E27FC236}">
                <a16:creationId xmlns:a16="http://schemas.microsoft.com/office/drawing/2014/main" id="{02974AA0-96B6-43EA-A706-7A435E3C1D43}"/>
              </a:ext>
            </a:extLst>
          </p:cNvPr>
          <p:cNvGrpSpPr>
            <a:grpSpLocks/>
          </p:cNvGrpSpPr>
          <p:nvPr/>
        </p:nvGrpSpPr>
        <p:grpSpPr bwMode="auto">
          <a:xfrm>
            <a:off x="1100138" y="3792538"/>
            <a:ext cx="228600" cy="990600"/>
            <a:chOff x="693" y="2389"/>
            <a:chExt cx="144" cy="624"/>
          </a:xfrm>
        </p:grpSpPr>
        <p:sp>
          <p:nvSpPr>
            <p:cNvPr id="11270" name="AutoShape 6">
              <a:extLst>
                <a:ext uri="{FF2B5EF4-FFF2-40B4-BE49-F238E27FC236}">
                  <a16:creationId xmlns:a16="http://schemas.microsoft.com/office/drawing/2014/main" id="{B6EDE6D9-05F2-4828-B29A-22BBE5E6E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" y="2512"/>
              <a:ext cx="144" cy="336"/>
            </a:xfrm>
            <a:prstGeom prst="flowChartProcess">
              <a:avLst/>
            </a:prstGeom>
            <a:noFill/>
            <a:ln w="4445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800"/>
            </a:p>
          </p:txBody>
        </p:sp>
        <p:sp>
          <p:nvSpPr>
            <p:cNvPr id="11282" name="Line 18">
              <a:extLst>
                <a:ext uri="{FF2B5EF4-FFF2-40B4-BE49-F238E27FC236}">
                  <a16:creationId xmlns:a16="http://schemas.microsoft.com/office/drawing/2014/main" id="{C27BF6D9-0A33-4D9E-8416-5E6780194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389"/>
              <a:ext cx="0" cy="624"/>
            </a:xfrm>
            <a:prstGeom prst="line">
              <a:avLst/>
            </a:prstGeom>
            <a:noFill/>
            <a:ln w="4445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2" name="Oval 28">
            <a:extLst>
              <a:ext uri="{FF2B5EF4-FFF2-40B4-BE49-F238E27FC236}">
                <a16:creationId xmlns:a16="http://schemas.microsoft.com/office/drawing/2014/main" id="{14EE7A12-0F36-4A44-9AC3-04CEB7EE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29">
            <a:extLst>
              <a:ext uri="{FF2B5EF4-FFF2-40B4-BE49-F238E27FC236}">
                <a16:creationId xmlns:a16="http://schemas.microsoft.com/office/drawing/2014/main" id="{606111BF-4802-412C-B8B9-EAD9722CF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3124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E51EB8AF-24A4-4C8D-81E0-AEC0F90D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64980F0D-2C99-4997-B81A-F52752F35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D0B08E92-B6C7-4484-8E7A-E41EEDE9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480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A3E0811B-86D5-431F-A2D6-37AFCC564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743075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dirty="0"/>
              <a:t>a. </a:t>
            </a:r>
            <a:r>
              <a:rPr lang="en-US" altLang="en-US" sz="2400" b="1" u="sng" dirty="0" err="1"/>
              <a:t>Sô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ñoà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nguyeân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lyù</a:t>
            </a:r>
            <a:r>
              <a:rPr lang="en-US" altLang="en-US" sz="2400" b="1" dirty="0"/>
              <a:t>: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0BE0EE81-0B60-455B-8F0B-401A674A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Sô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ñoà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nguyeân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lyù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maïch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ñieän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chæ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neâu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leân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moái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lieân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heä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ñieän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cuûa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caùc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phaàn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töû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trong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maïch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ñieän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maø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khoâng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theå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hieän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vò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trí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vaø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caùch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laép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ñaët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giöõa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chuùng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trong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thöïc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</a:rPr>
              <a:t>teá</a:t>
            </a:r>
            <a:endParaRPr lang="en-US" altLang="en-US" sz="2800" dirty="0">
              <a:solidFill>
                <a:srgbClr val="003300"/>
              </a:solidFill>
            </a:endParaRPr>
          </a:p>
        </p:txBody>
      </p:sp>
      <p:sp>
        <p:nvSpPr>
          <p:cNvPr id="15368" name="WordArt 8">
            <a:extLst>
              <a:ext uri="{FF2B5EF4-FFF2-40B4-BE49-F238E27FC236}">
                <a16:creationId xmlns:a16="http://schemas.microsoft.com/office/drawing/2014/main" id="{B68313E6-A111-418A-BE9B-51AF99BBEE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ÑIEÄN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4AF852CF-303E-4924-921A-68383601F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>
                <a:solidFill>
                  <a:schemeClr val="hlink"/>
                </a:solidFill>
              </a:rPr>
              <a:t>III. Phaân loaïi sô ñoà ñieän: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5731E5F6-B306-4551-9404-1BBF48D41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8E5DE135-5836-448E-BBAD-F8EB9F00E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30D95A9A-0F88-485F-BC38-BE562F804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dirty="0"/>
              <a:t>b. </a:t>
            </a:r>
            <a:r>
              <a:rPr lang="en-US" altLang="en-US" sz="2400" b="1" u="sng" dirty="0" err="1"/>
              <a:t>Sô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ñoà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laép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ñaët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sô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ñoà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ñaáu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daây</a:t>
            </a:r>
            <a:r>
              <a:rPr lang="en-US" altLang="en-US" sz="2400" dirty="0"/>
              <a:t>):</a:t>
            </a:r>
          </a:p>
        </p:txBody>
      </p:sp>
      <p:sp>
        <p:nvSpPr>
          <p:cNvPr id="16406" name="Text Box 22">
            <a:extLst>
              <a:ext uri="{FF2B5EF4-FFF2-40B4-BE49-F238E27FC236}">
                <a16:creationId xmlns:a16="http://schemas.microsoft.com/office/drawing/2014/main" id="{9FB88EE5-6232-4819-BD56-F79342FBA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35650"/>
            <a:ext cx="457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/>
              <a:t>Hình 55.3. Sô ñoà laép ñaët maïch ñieän</a:t>
            </a:r>
          </a:p>
        </p:txBody>
      </p:sp>
      <p:sp>
        <p:nvSpPr>
          <p:cNvPr id="16411" name="WordArt 27">
            <a:extLst>
              <a:ext uri="{FF2B5EF4-FFF2-40B4-BE49-F238E27FC236}">
                <a16:creationId xmlns:a16="http://schemas.microsoft.com/office/drawing/2014/main" id="{49763C95-282E-4371-AE38-827D344CBF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 ÑIEÄN</a:t>
            </a:r>
          </a:p>
        </p:txBody>
      </p:sp>
      <p:sp>
        <p:nvSpPr>
          <p:cNvPr id="16412" name="Rectangle 28">
            <a:extLst>
              <a:ext uri="{FF2B5EF4-FFF2-40B4-BE49-F238E27FC236}">
                <a16:creationId xmlns:a16="http://schemas.microsoft.com/office/drawing/2014/main" id="{E5FF037A-FCB1-42B7-AF72-06A4CD34E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6413" name="Text Box 29">
            <a:extLst>
              <a:ext uri="{FF2B5EF4-FFF2-40B4-BE49-F238E27FC236}">
                <a16:creationId xmlns:a16="http://schemas.microsoft.com/office/drawing/2014/main" id="{AD622D1A-EBA0-406B-8240-CDBC1D9C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>
                <a:solidFill>
                  <a:schemeClr val="hlink"/>
                </a:solidFill>
              </a:rPr>
              <a:t>III. Phaân loaïi sô ñoà ñieän:</a:t>
            </a:r>
          </a:p>
        </p:txBody>
      </p:sp>
      <p:grpSp>
        <p:nvGrpSpPr>
          <p:cNvPr id="16417" name="Group 33">
            <a:extLst>
              <a:ext uri="{FF2B5EF4-FFF2-40B4-BE49-F238E27FC236}">
                <a16:creationId xmlns:a16="http://schemas.microsoft.com/office/drawing/2014/main" id="{D1BAF1EE-69B5-4890-8D29-B0A326C43010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2286000"/>
            <a:ext cx="4586288" cy="3519488"/>
            <a:chOff x="-9" y="1440"/>
            <a:chExt cx="2889" cy="2217"/>
          </a:xfrm>
        </p:grpSpPr>
        <p:sp>
          <p:nvSpPr>
            <p:cNvPr id="16403" name="Text Box 19">
              <a:extLst>
                <a:ext uri="{FF2B5EF4-FFF2-40B4-BE49-F238E27FC236}">
                  <a16:creationId xmlns:a16="http://schemas.microsoft.com/office/drawing/2014/main" id="{BE8E9576-4575-47EC-815B-EF3E6D7E0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" y="1719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003300"/>
                  </a:solidFill>
                </a:rPr>
                <a:t>O</a:t>
              </a:r>
            </a:p>
          </p:txBody>
        </p:sp>
        <p:sp>
          <p:nvSpPr>
            <p:cNvPr id="16404" name="Text Box 20">
              <a:extLst>
                <a:ext uri="{FF2B5EF4-FFF2-40B4-BE49-F238E27FC236}">
                  <a16:creationId xmlns:a16="http://schemas.microsoft.com/office/drawing/2014/main" id="{9C64C82F-EC70-4631-A0D8-D37858F59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003300"/>
                  </a:solidFill>
                </a:rPr>
                <a:t>A</a:t>
              </a:r>
            </a:p>
          </p:txBody>
        </p:sp>
        <p:grpSp>
          <p:nvGrpSpPr>
            <p:cNvPr id="16416" name="Group 32">
              <a:extLst>
                <a:ext uri="{FF2B5EF4-FFF2-40B4-BE49-F238E27FC236}">
                  <a16:creationId xmlns:a16="http://schemas.microsoft.com/office/drawing/2014/main" id="{31FE2F3C-B561-4B4E-88CB-CF403928E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602"/>
              <a:ext cx="2256" cy="2055"/>
              <a:chOff x="624" y="1602"/>
              <a:chExt cx="2256" cy="2055"/>
            </a:xfrm>
          </p:grpSpPr>
          <p:sp>
            <p:nvSpPr>
              <p:cNvPr id="16390" name="AutoShape 6">
                <a:extLst>
                  <a:ext uri="{FF2B5EF4-FFF2-40B4-BE49-F238E27FC236}">
                    <a16:creationId xmlns:a16="http://schemas.microsoft.com/office/drawing/2014/main" id="{30B33786-6865-4B90-8A06-E7AED3CC4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850"/>
                <a:ext cx="144" cy="336"/>
              </a:xfrm>
              <a:prstGeom prst="flowChartProcess">
                <a:avLst/>
              </a:prstGeom>
              <a:noFill/>
              <a:ln w="4445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1" name="Oval 7">
                <a:extLst>
                  <a:ext uri="{FF2B5EF4-FFF2-40B4-BE49-F238E27FC236}">
                    <a16:creationId xmlns:a16="http://schemas.microsoft.com/office/drawing/2014/main" id="{9B851469-469B-4100-8A24-E2C37E4A7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330"/>
                <a:ext cx="288" cy="261"/>
              </a:xfrm>
              <a:prstGeom prst="ellipse">
                <a:avLst/>
              </a:prstGeom>
              <a:noFill/>
              <a:ln w="4445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altLang="en-US" sz="2800"/>
              </a:p>
            </p:txBody>
          </p:sp>
          <p:sp>
            <p:nvSpPr>
              <p:cNvPr id="16392" name="Oval 8">
                <a:extLst>
                  <a:ext uri="{FF2B5EF4-FFF2-40B4-BE49-F238E27FC236}">
                    <a16:creationId xmlns:a16="http://schemas.microsoft.com/office/drawing/2014/main" id="{8B624067-E61B-44CF-AD9B-BF2259F65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8" y="3449"/>
                <a:ext cx="48" cy="52"/>
              </a:xfrm>
              <a:prstGeom prst="ellipse">
                <a:avLst/>
              </a:prstGeom>
              <a:solidFill>
                <a:schemeClr val="tx2"/>
              </a:solidFill>
              <a:ln w="4445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3" name="Oval 9">
                <a:extLst>
                  <a:ext uri="{FF2B5EF4-FFF2-40B4-BE49-F238E27FC236}">
                    <a16:creationId xmlns:a16="http://schemas.microsoft.com/office/drawing/2014/main" id="{79AEB27A-471A-4A21-8ACE-74249E5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" y="3452"/>
                <a:ext cx="48" cy="52"/>
              </a:xfrm>
              <a:prstGeom prst="ellipse">
                <a:avLst/>
              </a:prstGeom>
              <a:solidFill>
                <a:schemeClr val="tx2"/>
              </a:solidFill>
              <a:ln w="4445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4" name="Rectangle 10">
                <a:extLst>
                  <a:ext uri="{FF2B5EF4-FFF2-40B4-BE49-F238E27FC236}">
                    <a16:creationId xmlns:a16="http://schemas.microsoft.com/office/drawing/2014/main" id="{941D0D0C-E5C2-4649-A382-068C42BE3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601"/>
                <a:ext cx="816" cy="1056"/>
              </a:xfrm>
              <a:prstGeom prst="rect">
                <a:avLst/>
              </a:prstGeom>
              <a:noFill/>
              <a:ln w="4445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Line 11">
                <a:extLst>
                  <a:ext uri="{FF2B5EF4-FFF2-40B4-BE49-F238E27FC236}">
                    <a16:creationId xmlns:a16="http://schemas.microsoft.com/office/drawing/2014/main" id="{0F0F96BF-755F-4505-BFCE-57E995B68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1623"/>
                <a:ext cx="2256" cy="0"/>
              </a:xfrm>
              <a:prstGeom prst="line">
                <a:avLst/>
              </a:prstGeom>
              <a:noFill/>
              <a:ln w="444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Line 12">
                <a:extLst>
                  <a:ext uri="{FF2B5EF4-FFF2-40B4-BE49-F238E27FC236}">
                    <a16:creationId xmlns:a16="http://schemas.microsoft.com/office/drawing/2014/main" id="{854DAF29-3E26-4BE2-8A9A-3D9096348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1863"/>
                <a:ext cx="2256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13">
                <a:extLst>
                  <a:ext uri="{FF2B5EF4-FFF2-40B4-BE49-F238E27FC236}">
                    <a16:creationId xmlns:a16="http://schemas.microsoft.com/office/drawing/2014/main" id="{AE35E565-FD1D-46B2-A767-E2071E220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733"/>
                <a:ext cx="147" cy="741"/>
              </a:xfrm>
              <a:custGeom>
                <a:avLst/>
                <a:gdLst>
                  <a:gd name="T0" fmla="*/ 147 w 147"/>
                  <a:gd name="T1" fmla="*/ 741 h 741"/>
                  <a:gd name="T2" fmla="*/ 55 w 147"/>
                  <a:gd name="T3" fmla="*/ 714 h 741"/>
                  <a:gd name="T4" fmla="*/ 0 w 147"/>
                  <a:gd name="T5" fmla="*/ 650 h 741"/>
                  <a:gd name="T6" fmla="*/ 19 w 147"/>
                  <a:gd name="T7" fmla="*/ 586 h 741"/>
                  <a:gd name="T8" fmla="*/ 64 w 147"/>
                  <a:gd name="T9" fmla="*/ 540 h 741"/>
                  <a:gd name="T10" fmla="*/ 110 w 147"/>
                  <a:gd name="T11" fmla="*/ 467 h 741"/>
                  <a:gd name="T12" fmla="*/ 101 w 147"/>
                  <a:gd name="T13" fmla="*/ 0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741">
                    <a:moveTo>
                      <a:pt x="147" y="741"/>
                    </a:moveTo>
                    <a:cubicBezTo>
                      <a:pt x="116" y="731"/>
                      <a:pt x="86" y="724"/>
                      <a:pt x="55" y="714"/>
                    </a:cubicBezTo>
                    <a:cubicBezTo>
                      <a:pt x="35" y="693"/>
                      <a:pt x="21" y="670"/>
                      <a:pt x="0" y="650"/>
                    </a:cubicBezTo>
                    <a:cubicBezTo>
                      <a:pt x="2" y="642"/>
                      <a:pt x="12" y="596"/>
                      <a:pt x="19" y="586"/>
                    </a:cubicBezTo>
                    <a:cubicBezTo>
                      <a:pt x="32" y="569"/>
                      <a:pt x="64" y="540"/>
                      <a:pt x="64" y="540"/>
                    </a:cubicBezTo>
                    <a:cubicBezTo>
                      <a:pt x="74" y="508"/>
                      <a:pt x="92" y="495"/>
                      <a:pt x="110" y="467"/>
                    </a:cubicBezTo>
                    <a:cubicBezTo>
                      <a:pt x="107" y="311"/>
                      <a:pt x="101" y="156"/>
                      <a:pt x="101" y="0"/>
                    </a:cubicBezTo>
                  </a:path>
                </a:pathLst>
              </a:custGeom>
              <a:noFill/>
              <a:ln w="44450" cap="flat" cmpd="sng">
                <a:solidFill>
                  <a:srgbClr val="FF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Line 14">
                <a:extLst>
                  <a:ext uri="{FF2B5EF4-FFF2-40B4-BE49-F238E27FC236}">
                    <a16:creationId xmlns:a16="http://schemas.microsoft.com/office/drawing/2014/main" id="{9E3516C0-87E8-4446-A743-BA731E9FE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3474"/>
                <a:ext cx="144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Line 15">
                <a:extLst>
                  <a:ext uri="{FF2B5EF4-FFF2-40B4-BE49-F238E27FC236}">
                    <a16:creationId xmlns:a16="http://schemas.microsoft.com/office/drawing/2014/main" id="{4773866D-7EF4-4F75-ACED-46A2E9DC6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70" y="1623"/>
                <a:ext cx="30" cy="1152"/>
              </a:xfrm>
              <a:prstGeom prst="line">
                <a:avLst/>
              </a:prstGeom>
              <a:noFill/>
              <a:ln w="444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Line 16">
                <a:extLst>
                  <a:ext uri="{FF2B5EF4-FFF2-40B4-BE49-F238E27FC236}">
                    <a16:creationId xmlns:a16="http://schemas.microsoft.com/office/drawing/2014/main" id="{1DF697F4-7ECA-4913-907E-451D54EE5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5" y="1863"/>
                <a:ext cx="0" cy="816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Line 17">
                <a:extLst>
                  <a:ext uri="{FF2B5EF4-FFF2-40B4-BE49-F238E27FC236}">
                    <a16:creationId xmlns:a16="http://schemas.microsoft.com/office/drawing/2014/main" id="{978D99AF-F4F3-4511-9079-88C17A4C3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9" y="2679"/>
                <a:ext cx="144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Line 18">
                <a:extLst>
                  <a:ext uri="{FF2B5EF4-FFF2-40B4-BE49-F238E27FC236}">
                    <a16:creationId xmlns:a16="http://schemas.microsoft.com/office/drawing/2014/main" id="{C415187A-CBF9-4278-A5AA-19AD1CE47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2661"/>
                <a:ext cx="0" cy="816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21">
                <a:extLst>
                  <a:ext uri="{FF2B5EF4-FFF2-40B4-BE49-F238E27FC236}">
                    <a16:creationId xmlns:a16="http://schemas.microsoft.com/office/drawing/2014/main" id="{BF9ACA14-A0D9-466F-A753-F6E2A6685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2763"/>
                <a:ext cx="0" cy="480"/>
              </a:xfrm>
              <a:prstGeom prst="line">
                <a:avLst/>
              </a:prstGeom>
              <a:noFill/>
              <a:ln w="444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Oval 30">
                <a:extLst>
                  <a:ext uri="{FF2B5EF4-FFF2-40B4-BE49-F238E27FC236}">
                    <a16:creationId xmlns:a16="http://schemas.microsoft.com/office/drawing/2014/main" id="{22DB7132-93DA-466E-94CD-4ADA9EB76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9" y="160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Oval 31">
                <a:extLst>
                  <a:ext uri="{FF2B5EF4-FFF2-40B4-BE49-F238E27FC236}">
                    <a16:creationId xmlns:a16="http://schemas.microsoft.com/office/drawing/2014/main" id="{E7DBA2C0-B484-4C04-B4BE-10660B961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1842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422" name="Group 38">
            <a:extLst>
              <a:ext uri="{FF2B5EF4-FFF2-40B4-BE49-F238E27FC236}">
                <a16:creationId xmlns:a16="http://schemas.microsoft.com/office/drawing/2014/main" id="{F799A3F2-F1BE-4185-BB8C-4F529EABDB9E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200400"/>
            <a:ext cx="2971800" cy="914400"/>
            <a:chOff x="2016" y="2016"/>
            <a:chExt cx="1872" cy="576"/>
          </a:xfrm>
        </p:grpSpPr>
        <p:sp>
          <p:nvSpPr>
            <p:cNvPr id="16418" name="Text Box 34">
              <a:extLst>
                <a:ext uri="{FF2B5EF4-FFF2-40B4-BE49-F238E27FC236}">
                  <a16:creationId xmlns:a16="http://schemas.microsoft.com/office/drawing/2014/main" id="{40B4D34D-A76B-4374-98A3-2ED7D044E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016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Baûng ñieän</a:t>
              </a:r>
            </a:p>
          </p:txBody>
        </p:sp>
        <p:sp>
          <p:nvSpPr>
            <p:cNvPr id="16421" name="Line 37">
              <a:extLst>
                <a:ext uri="{FF2B5EF4-FFF2-40B4-BE49-F238E27FC236}">
                  <a16:creationId xmlns:a16="http://schemas.microsoft.com/office/drawing/2014/main" id="{44C42994-169A-4EB8-8338-431DC4D5B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160"/>
              <a:ext cx="105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4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0872A27B-04BD-4090-8D8E-C29BA9C31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124BA6C5-AE6F-41A1-B008-357CA3B1B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/>
              <a:t>b. Sô ñoà laép ñaët (sô ñoà ñaáu daây):</a:t>
            </a:r>
          </a:p>
        </p:txBody>
      </p:sp>
      <p:grpSp>
        <p:nvGrpSpPr>
          <p:cNvPr id="36893" name="Group 29">
            <a:extLst>
              <a:ext uri="{FF2B5EF4-FFF2-40B4-BE49-F238E27FC236}">
                <a16:creationId xmlns:a16="http://schemas.microsoft.com/office/drawing/2014/main" id="{96BB3672-6C78-42F1-8601-B540BA3213A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286375"/>
            <a:ext cx="457200" cy="414338"/>
            <a:chOff x="1488" y="3330"/>
            <a:chExt cx="288" cy="261"/>
          </a:xfrm>
        </p:grpSpPr>
        <p:sp>
          <p:nvSpPr>
            <p:cNvPr id="36870" name="Oval 6">
              <a:extLst>
                <a:ext uri="{FF2B5EF4-FFF2-40B4-BE49-F238E27FC236}">
                  <a16:creationId xmlns:a16="http://schemas.microsoft.com/office/drawing/2014/main" id="{A4E8BE96-7EA6-40FD-A7E7-680690FFC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330"/>
              <a:ext cx="288" cy="261"/>
            </a:xfrm>
            <a:prstGeom prst="ellipse">
              <a:avLst/>
            </a:prstGeom>
            <a:noFill/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800"/>
            </a:p>
          </p:txBody>
        </p:sp>
        <p:sp>
          <p:nvSpPr>
            <p:cNvPr id="36871" name="Oval 7">
              <a:extLst>
                <a:ext uri="{FF2B5EF4-FFF2-40B4-BE49-F238E27FC236}">
                  <a16:creationId xmlns:a16="http://schemas.microsoft.com/office/drawing/2014/main" id="{62D42F6F-F803-4EA6-9624-13A20E295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3449"/>
              <a:ext cx="48" cy="52"/>
            </a:xfrm>
            <a:prstGeom prst="ellipse">
              <a:avLst/>
            </a:prstGeom>
            <a:solidFill>
              <a:schemeClr val="tx2"/>
            </a:solidFill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Oval 8">
              <a:extLst>
                <a:ext uri="{FF2B5EF4-FFF2-40B4-BE49-F238E27FC236}">
                  <a16:creationId xmlns:a16="http://schemas.microsoft.com/office/drawing/2014/main" id="{0C58CB4D-58D3-4EBE-B010-ACC4B3595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3452"/>
              <a:ext cx="48" cy="52"/>
            </a:xfrm>
            <a:prstGeom prst="ellipse">
              <a:avLst/>
            </a:prstGeom>
            <a:solidFill>
              <a:schemeClr val="tx2"/>
            </a:solidFill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3" name="Rectangle 9">
            <a:extLst>
              <a:ext uri="{FF2B5EF4-FFF2-40B4-BE49-F238E27FC236}">
                <a16:creationId xmlns:a16="http://schemas.microsoft.com/office/drawing/2014/main" id="{665627F9-19C2-433C-8F61-F86163ED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29088"/>
            <a:ext cx="1295400" cy="1676400"/>
          </a:xfrm>
          <a:prstGeom prst="rect">
            <a:avLst/>
          </a:prstGeom>
          <a:noFill/>
          <a:ln w="44450" algn="ctr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Freeform 12">
            <a:extLst>
              <a:ext uri="{FF2B5EF4-FFF2-40B4-BE49-F238E27FC236}">
                <a16:creationId xmlns:a16="http://schemas.microsoft.com/office/drawing/2014/main" id="{EB4CF88A-16F3-4268-B576-F29516EAEF99}"/>
              </a:ext>
            </a:extLst>
          </p:cNvPr>
          <p:cNvSpPr>
            <a:spLocks/>
          </p:cNvSpPr>
          <p:nvPr/>
        </p:nvSpPr>
        <p:spPr bwMode="auto">
          <a:xfrm>
            <a:off x="2224088" y="4338638"/>
            <a:ext cx="233362" cy="1176337"/>
          </a:xfrm>
          <a:custGeom>
            <a:avLst/>
            <a:gdLst>
              <a:gd name="T0" fmla="*/ 147 w 147"/>
              <a:gd name="T1" fmla="*/ 741 h 741"/>
              <a:gd name="T2" fmla="*/ 55 w 147"/>
              <a:gd name="T3" fmla="*/ 714 h 741"/>
              <a:gd name="T4" fmla="*/ 0 w 147"/>
              <a:gd name="T5" fmla="*/ 650 h 741"/>
              <a:gd name="T6" fmla="*/ 19 w 147"/>
              <a:gd name="T7" fmla="*/ 586 h 741"/>
              <a:gd name="T8" fmla="*/ 64 w 147"/>
              <a:gd name="T9" fmla="*/ 540 h 741"/>
              <a:gd name="T10" fmla="*/ 110 w 147"/>
              <a:gd name="T11" fmla="*/ 467 h 741"/>
              <a:gd name="T12" fmla="*/ 101 w 147"/>
              <a:gd name="T13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741">
                <a:moveTo>
                  <a:pt x="147" y="741"/>
                </a:moveTo>
                <a:cubicBezTo>
                  <a:pt x="116" y="731"/>
                  <a:pt x="86" y="724"/>
                  <a:pt x="55" y="714"/>
                </a:cubicBezTo>
                <a:cubicBezTo>
                  <a:pt x="35" y="693"/>
                  <a:pt x="21" y="670"/>
                  <a:pt x="0" y="650"/>
                </a:cubicBezTo>
                <a:cubicBezTo>
                  <a:pt x="2" y="642"/>
                  <a:pt x="12" y="596"/>
                  <a:pt x="19" y="586"/>
                </a:cubicBezTo>
                <a:cubicBezTo>
                  <a:pt x="32" y="569"/>
                  <a:pt x="64" y="540"/>
                  <a:pt x="64" y="540"/>
                </a:cubicBezTo>
                <a:cubicBezTo>
                  <a:pt x="74" y="508"/>
                  <a:pt x="92" y="495"/>
                  <a:pt x="110" y="467"/>
                </a:cubicBezTo>
                <a:cubicBezTo>
                  <a:pt x="107" y="311"/>
                  <a:pt x="101" y="156"/>
                  <a:pt x="101" y="0"/>
                </a:cubicBezTo>
              </a:path>
            </a:pathLst>
          </a:custGeom>
          <a:noFill/>
          <a:ln w="444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14">
            <a:extLst>
              <a:ext uri="{FF2B5EF4-FFF2-40B4-BE49-F238E27FC236}">
                <a16:creationId xmlns:a16="http://schemas.microsoft.com/office/drawing/2014/main" id="{5A337888-4234-432B-A7EF-72DDCA6D86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33625" y="2576513"/>
            <a:ext cx="47625" cy="1828800"/>
          </a:xfrm>
          <a:prstGeom prst="line">
            <a:avLst/>
          </a:prstGeom>
          <a:noFill/>
          <a:ln w="444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94" name="Group 30">
            <a:extLst>
              <a:ext uri="{FF2B5EF4-FFF2-40B4-BE49-F238E27FC236}">
                <a16:creationId xmlns:a16="http://schemas.microsoft.com/office/drawing/2014/main" id="{7A83C0BC-FB29-4667-B7FC-FEB5153D28F8}"/>
              </a:ext>
            </a:extLst>
          </p:cNvPr>
          <p:cNvGrpSpPr>
            <a:grpSpLocks/>
          </p:cNvGrpSpPr>
          <p:nvPr/>
        </p:nvGrpSpPr>
        <p:grpSpPr bwMode="auto">
          <a:xfrm>
            <a:off x="2728913" y="2957513"/>
            <a:ext cx="242887" cy="2562225"/>
            <a:chOff x="1719" y="1863"/>
            <a:chExt cx="153" cy="1614"/>
          </a:xfrm>
        </p:grpSpPr>
        <p:sp>
          <p:nvSpPr>
            <p:cNvPr id="36877" name="Line 13">
              <a:extLst>
                <a:ext uri="{FF2B5EF4-FFF2-40B4-BE49-F238E27FC236}">
                  <a16:creationId xmlns:a16="http://schemas.microsoft.com/office/drawing/2014/main" id="{D47ECA1F-1698-4B0D-A923-1ADFEC75F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474"/>
              <a:ext cx="144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5">
              <a:extLst>
                <a:ext uri="{FF2B5EF4-FFF2-40B4-BE49-F238E27FC236}">
                  <a16:creationId xmlns:a16="http://schemas.microsoft.com/office/drawing/2014/main" id="{5947D0F9-340F-409F-A0E8-E5F8F3B19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5" y="1863"/>
              <a:ext cx="0" cy="81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6">
              <a:extLst>
                <a:ext uri="{FF2B5EF4-FFF2-40B4-BE49-F238E27FC236}">
                  <a16:creationId xmlns:a16="http://schemas.microsoft.com/office/drawing/2014/main" id="{8DA057F8-6B3A-4D05-8E42-C0904C826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2679"/>
              <a:ext cx="144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17">
              <a:extLst>
                <a:ext uri="{FF2B5EF4-FFF2-40B4-BE49-F238E27FC236}">
                  <a16:creationId xmlns:a16="http://schemas.microsoft.com/office/drawing/2014/main" id="{0D926461-8B1A-44D4-8EE5-96DE88DBF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2661"/>
              <a:ext cx="0" cy="81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1" name="Group 27">
            <a:extLst>
              <a:ext uri="{FF2B5EF4-FFF2-40B4-BE49-F238E27FC236}">
                <a16:creationId xmlns:a16="http://schemas.microsoft.com/office/drawing/2014/main" id="{C84142FB-CEAD-41EC-B163-CD3512A3D20D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2286000"/>
            <a:ext cx="4586288" cy="962025"/>
            <a:chOff x="-9" y="1440"/>
            <a:chExt cx="2889" cy="606"/>
          </a:xfrm>
        </p:grpSpPr>
        <p:sp>
          <p:nvSpPr>
            <p:cNvPr id="36874" name="Line 10">
              <a:extLst>
                <a:ext uri="{FF2B5EF4-FFF2-40B4-BE49-F238E27FC236}">
                  <a16:creationId xmlns:a16="http://schemas.microsoft.com/office/drawing/2014/main" id="{E6D00C1A-025B-4F5D-A60A-4F6F1EFA5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623"/>
              <a:ext cx="2256" cy="0"/>
            </a:xfrm>
            <a:prstGeom prst="line">
              <a:avLst/>
            </a:prstGeom>
            <a:noFill/>
            <a:ln w="4445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11">
              <a:extLst>
                <a:ext uri="{FF2B5EF4-FFF2-40B4-BE49-F238E27FC236}">
                  <a16:creationId xmlns:a16="http://schemas.microsoft.com/office/drawing/2014/main" id="{65FD7903-D102-430E-B97D-F58E12F32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63"/>
              <a:ext cx="2256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Text Box 18">
              <a:extLst>
                <a:ext uri="{FF2B5EF4-FFF2-40B4-BE49-F238E27FC236}">
                  <a16:creationId xmlns:a16="http://schemas.microsoft.com/office/drawing/2014/main" id="{71C67905-494D-47A7-8491-B77979E1E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" y="1719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003300"/>
                  </a:solidFill>
                </a:rPr>
                <a:t>O</a:t>
              </a:r>
            </a:p>
          </p:txBody>
        </p:sp>
        <p:sp>
          <p:nvSpPr>
            <p:cNvPr id="36883" name="Text Box 19">
              <a:extLst>
                <a:ext uri="{FF2B5EF4-FFF2-40B4-BE49-F238E27FC236}">
                  <a16:creationId xmlns:a16="http://schemas.microsoft.com/office/drawing/2014/main" id="{083ED7BD-ADE5-49D4-9737-D0A1E9E92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003300"/>
                  </a:solidFill>
                </a:rPr>
                <a:t>A</a:t>
              </a:r>
            </a:p>
          </p:txBody>
        </p:sp>
      </p:grpSp>
      <p:grpSp>
        <p:nvGrpSpPr>
          <p:cNvPr id="36892" name="Group 28">
            <a:extLst>
              <a:ext uri="{FF2B5EF4-FFF2-40B4-BE49-F238E27FC236}">
                <a16:creationId xmlns:a16="http://schemas.microsoft.com/office/drawing/2014/main" id="{88AEC9F0-7E3C-4C6F-9FC7-819E4ADEC9D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386263"/>
            <a:ext cx="228600" cy="762000"/>
            <a:chOff x="1440" y="2763"/>
            <a:chExt cx="144" cy="480"/>
          </a:xfrm>
        </p:grpSpPr>
        <p:sp>
          <p:nvSpPr>
            <p:cNvPr id="36869" name="AutoShape 5">
              <a:extLst>
                <a:ext uri="{FF2B5EF4-FFF2-40B4-BE49-F238E27FC236}">
                  <a16:creationId xmlns:a16="http://schemas.microsoft.com/office/drawing/2014/main" id="{4C8A1BB1-4108-4AB2-9452-48E428547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850"/>
              <a:ext cx="144" cy="336"/>
            </a:xfrm>
            <a:prstGeom prst="flowChartProcess">
              <a:avLst/>
            </a:prstGeom>
            <a:noFill/>
            <a:ln w="4445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Line 20">
              <a:extLst>
                <a:ext uri="{FF2B5EF4-FFF2-40B4-BE49-F238E27FC236}">
                  <a16:creationId xmlns:a16="http://schemas.microsoft.com/office/drawing/2014/main" id="{96A21DF5-C675-4260-A81B-15D19435C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2763"/>
              <a:ext cx="0" cy="480"/>
            </a:xfrm>
            <a:prstGeom prst="line">
              <a:avLst/>
            </a:prstGeom>
            <a:noFill/>
            <a:ln w="4445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5" name="Text Box 21">
            <a:extLst>
              <a:ext uri="{FF2B5EF4-FFF2-40B4-BE49-F238E27FC236}">
                <a16:creationId xmlns:a16="http://schemas.microsoft.com/office/drawing/2014/main" id="{F21A867E-B01E-4BB4-98EB-49D1108C5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35650"/>
            <a:ext cx="457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/>
              <a:t>Hình 55.3. Sô ñoà laép ñaët maïch ñieän</a:t>
            </a:r>
          </a:p>
        </p:txBody>
      </p:sp>
      <p:sp>
        <p:nvSpPr>
          <p:cNvPr id="36886" name="WordArt 22">
            <a:extLst>
              <a:ext uri="{FF2B5EF4-FFF2-40B4-BE49-F238E27FC236}">
                <a16:creationId xmlns:a16="http://schemas.microsoft.com/office/drawing/2014/main" id="{DF638F2D-E0CE-4D88-8822-378F0413BA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sp>
        <p:nvSpPr>
          <p:cNvPr id="36887" name="Rectangle 23">
            <a:extLst>
              <a:ext uri="{FF2B5EF4-FFF2-40B4-BE49-F238E27FC236}">
                <a16:creationId xmlns:a16="http://schemas.microsoft.com/office/drawing/2014/main" id="{28501253-E5DA-4809-B04E-F17DE053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36888" name="Text Box 24">
            <a:extLst>
              <a:ext uri="{FF2B5EF4-FFF2-40B4-BE49-F238E27FC236}">
                <a16:creationId xmlns:a16="http://schemas.microsoft.com/office/drawing/2014/main" id="{3AE9976F-04B1-4F97-A748-4B631978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>
                <a:solidFill>
                  <a:schemeClr val="hlink"/>
                </a:solidFill>
              </a:rPr>
              <a:t>III. Phaân loaïi sô ñoà ñieän:</a:t>
            </a:r>
          </a:p>
        </p:txBody>
      </p:sp>
      <p:sp>
        <p:nvSpPr>
          <p:cNvPr id="36889" name="Oval 25">
            <a:extLst>
              <a:ext uri="{FF2B5EF4-FFF2-40B4-BE49-F238E27FC236}">
                <a16:creationId xmlns:a16="http://schemas.microsoft.com/office/drawing/2014/main" id="{FFA98538-B40A-4AFB-A69E-06B1AFC7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2543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Oval 26">
            <a:extLst>
              <a:ext uri="{FF2B5EF4-FFF2-40B4-BE49-F238E27FC236}">
                <a16:creationId xmlns:a16="http://schemas.microsoft.com/office/drawing/2014/main" id="{6506AE1E-04A5-4551-B444-0F4E31681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2924175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mph" presetSubtype="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AF717A17-F6B8-4333-8FF7-018CDDC14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4CB7AA2-C23F-4CEA-A59E-C175CF4B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480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2D99347B-C6AE-4BC1-8C94-F4ADCF1C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3300"/>
                </a:solidFill>
              </a:rPr>
              <a:t> Sô ñoà laép ñaët maïch ñieän bieåu thò roõ vò trí, caùch laép ñaët caùc phaàn töû cuûa maïch ñieän trong thöïc teá</a:t>
            </a:r>
          </a:p>
        </p:txBody>
      </p:sp>
      <p:sp>
        <p:nvSpPr>
          <p:cNvPr id="17418" name="WordArt 10">
            <a:extLst>
              <a:ext uri="{FF2B5EF4-FFF2-40B4-BE49-F238E27FC236}">
                <a16:creationId xmlns:a16="http://schemas.microsoft.com/office/drawing/2014/main" id="{50B2AA6F-5E65-4A8B-967E-4AF741FFD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A317BC6B-E092-4D72-964C-8A1E4F6B3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415A01DC-4CCD-448B-BDEC-6F6F116B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394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hlink"/>
                </a:solidFill>
              </a:rPr>
              <a:t>IV.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Thiết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kế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sô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ñoà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mạch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ñieän</a:t>
            </a:r>
            <a:r>
              <a:rPr lang="en-US" altLang="en-US" sz="2800" b="1" u="sng" dirty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2A3ACFA7-1983-4CAD-B247-9DDAE672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4785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dirty="0"/>
              <a:t>b. </a:t>
            </a:r>
            <a:r>
              <a:rPr lang="en-US" altLang="en-US" sz="2800" u="sng" dirty="0" err="1"/>
              <a:t>Sô</a:t>
            </a:r>
            <a:r>
              <a:rPr lang="en-US" altLang="en-US" sz="2800" u="sng" dirty="0"/>
              <a:t> </a:t>
            </a:r>
            <a:r>
              <a:rPr lang="en-US" altLang="en-US" sz="2800" u="sng" dirty="0" err="1"/>
              <a:t>ñoà</a:t>
            </a:r>
            <a:r>
              <a:rPr lang="en-US" altLang="en-US" sz="2800" u="sng" dirty="0"/>
              <a:t> </a:t>
            </a:r>
            <a:r>
              <a:rPr lang="en-US" altLang="en-US" sz="2800" u="sng" dirty="0" err="1"/>
              <a:t>laép</a:t>
            </a:r>
            <a:r>
              <a:rPr lang="en-US" altLang="en-US" sz="2800" u="sng" dirty="0"/>
              <a:t> </a:t>
            </a:r>
            <a:r>
              <a:rPr lang="en-US" altLang="en-US" sz="2800" u="sng" dirty="0" err="1"/>
              <a:t>ñaët</a:t>
            </a:r>
            <a:r>
              <a:rPr lang="en-US" altLang="en-US" sz="2800" u="sng" dirty="0"/>
              <a:t> </a:t>
            </a:r>
            <a:r>
              <a:rPr lang="en-US" altLang="en-US" sz="2800" dirty="0"/>
              <a:t>(</a:t>
            </a:r>
            <a:r>
              <a:rPr lang="en-US" altLang="en-US" sz="2800" dirty="0" err="1"/>
              <a:t>sô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ñoà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ñaáu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daây</a:t>
            </a:r>
            <a:r>
              <a:rPr lang="en-US" altLang="en-US" sz="2800" dirty="0"/>
              <a:t>):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73A356B2-6235-4BBF-8570-EB1B435EF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71587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hlink"/>
                </a:solidFill>
              </a:rPr>
              <a:t>III.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Phaân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loaïi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sô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ñoà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ñieän</a:t>
            </a:r>
            <a:r>
              <a:rPr lang="en-US" altLang="en-US" sz="2800" b="1" u="sng" dirty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D18EE-2EC3-4199-A028-21A62B94F2EC}"/>
              </a:ext>
            </a:extLst>
          </p:cNvPr>
          <p:cNvSpPr txBox="1"/>
          <p:nvPr/>
        </p:nvSpPr>
        <p:spPr>
          <a:xfrm>
            <a:off x="685800" y="4088744"/>
            <a:ext cx="6292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46BAA-FCC4-4B23-A0D4-4CBDD4D499E9}"/>
              </a:ext>
            </a:extLst>
          </p:cNvPr>
          <p:cNvSpPr txBox="1"/>
          <p:nvPr/>
        </p:nvSpPr>
        <p:spPr>
          <a:xfrm>
            <a:off x="1148565" y="4707795"/>
            <a:ext cx="79880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0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>
            <a:extLst>
              <a:ext uri="{FF2B5EF4-FFF2-40B4-BE49-F238E27FC236}">
                <a16:creationId xmlns:a16="http://schemas.microsoft.com/office/drawing/2014/main" id="{4921162D-AB6A-4848-8D5C-CB9CB26A14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92DFFA9-5E3B-4A31-AE73-34F400F0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000749AE-2C3A-4745-AB06-0F7051208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84" y="12192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hlink"/>
                </a:solidFill>
              </a:rPr>
              <a:t>IV.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Thiết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kế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sô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ñoà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mạch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ñieän</a:t>
            </a:r>
            <a:r>
              <a:rPr lang="en-US" altLang="en-US" sz="2800" b="1" u="sng" dirty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46916-560B-446D-87EC-96D496240D2A}"/>
              </a:ext>
            </a:extLst>
          </p:cNvPr>
          <p:cNvSpPr txBox="1"/>
          <p:nvPr/>
        </p:nvSpPr>
        <p:spPr>
          <a:xfrm>
            <a:off x="762000" y="1762780"/>
            <a:ext cx="615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84D76-A9FD-47A2-AF5D-7938B45E6043}"/>
              </a:ext>
            </a:extLst>
          </p:cNvPr>
          <p:cNvSpPr txBox="1"/>
          <p:nvPr/>
        </p:nvSpPr>
        <p:spPr>
          <a:xfrm>
            <a:off x="1143128" y="2349169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5" name="Group 29">
            <a:extLst>
              <a:ext uri="{FF2B5EF4-FFF2-40B4-BE49-F238E27FC236}">
                <a16:creationId xmlns:a16="http://schemas.microsoft.com/office/drawing/2014/main" id="{8F476140-A1F3-4D20-8637-D2F551C18402}"/>
              </a:ext>
            </a:extLst>
          </p:cNvPr>
          <p:cNvGrpSpPr>
            <a:grpSpLocks/>
          </p:cNvGrpSpPr>
          <p:nvPr/>
        </p:nvGrpSpPr>
        <p:grpSpPr bwMode="auto">
          <a:xfrm>
            <a:off x="6569988" y="5286375"/>
            <a:ext cx="457200" cy="414338"/>
            <a:chOff x="1488" y="3330"/>
            <a:chExt cx="288" cy="261"/>
          </a:xfrm>
        </p:grpSpPr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E4760022-A656-48C1-8585-7DB8F0DEF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330"/>
              <a:ext cx="288" cy="261"/>
            </a:xfrm>
            <a:prstGeom prst="ellipse">
              <a:avLst/>
            </a:prstGeom>
            <a:noFill/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800"/>
            </a:p>
          </p:txBody>
        </p:sp>
        <p:sp>
          <p:nvSpPr>
            <p:cNvPr id="37" name="Oval 7">
              <a:extLst>
                <a:ext uri="{FF2B5EF4-FFF2-40B4-BE49-F238E27FC236}">
                  <a16:creationId xmlns:a16="http://schemas.microsoft.com/office/drawing/2014/main" id="{5E6136AF-8A74-456B-834D-0E070E9D2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3449"/>
              <a:ext cx="48" cy="52"/>
            </a:xfrm>
            <a:prstGeom prst="ellipse">
              <a:avLst/>
            </a:prstGeom>
            <a:solidFill>
              <a:schemeClr val="tx2"/>
            </a:solidFill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D1363EED-F6F3-4637-9478-1C50A90A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3452"/>
              <a:ext cx="48" cy="52"/>
            </a:xfrm>
            <a:prstGeom prst="ellipse">
              <a:avLst/>
            </a:prstGeom>
            <a:solidFill>
              <a:schemeClr val="tx2"/>
            </a:solidFill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Freeform 12">
            <a:extLst>
              <a:ext uri="{FF2B5EF4-FFF2-40B4-BE49-F238E27FC236}">
                <a16:creationId xmlns:a16="http://schemas.microsoft.com/office/drawing/2014/main" id="{DB27F194-8D4A-4209-AD17-667DC7179F8D}"/>
              </a:ext>
            </a:extLst>
          </p:cNvPr>
          <p:cNvSpPr>
            <a:spLocks/>
          </p:cNvSpPr>
          <p:nvPr/>
        </p:nvSpPr>
        <p:spPr bwMode="auto">
          <a:xfrm>
            <a:off x="6431876" y="4338638"/>
            <a:ext cx="233362" cy="1176337"/>
          </a:xfrm>
          <a:custGeom>
            <a:avLst/>
            <a:gdLst>
              <a:gd name="T0" fmla="*/ 147 w 147"/>
              <a:gd name="T1" fmla="*/ 741 h 741"/>
              <a:gd name="T2" fmla="*/ 55 w 147"/>
              <a:gd name="T3" fmla="*/ 714 h 741"/>
              <a:gd name="T4" fmla="*/ 0 w 147"/>
              <a:gd name="T5" fmla="*/ 650 h 741"/>
              <a:gd name="T6" fmla="*/ 19 w 147"/>
              <a:gd name="T7" fmla="*/ 586 h 741"/>
              <a:gd name="T8" fmla="*/ 64 w 147"/>
              <a:gd name="T9" fmla="*/ 540 h 741"/>
              <a:gd name="T10" fmla="*/ 110 w 147"/>
              <a:gd name="T11" fmla="*/ 467 h 741"/>
              <a:gd name="T12" fmla="*/ 101 w 147"/>
              <a:gd name="T13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741">
                <a:moveTo>
                  <a:pt x="147" y="741"/>
                </a:moveTo>
                <a:cubicBezTo>
                  <a:pt x="116" y="731"/>
                  <a:pt x="86" y="724"/>
                  <a:pt x="55" y="714"/>
                </a:cubicBezTo>
                <a:cubicBezTo>
                  <a:pt x="35" y="693"/>
                  <a:pt x="21" y="670"/>
                  <a:pt x="0" y="650"/>
                </a:cubicBezTo>
                <a:cubicBezTo>
                  <a:pt x="2" y="642"/>
                  <a:pt x="12" y="596"/>
                  <a:pt x="19" y="586"/>
                </a:cubicBezTo>
                <a:cubicBezTo>
                  <a:pt x="32" y="569"/>
                  <a:pt x="64" y="540"/>
                  <a:pt x="64" y="540"/>
                </a:cubicBezTo>
                <a:cubicBezTo>
                  <a:pt x="74" y="508"/>
                  <a:pt x="92" y="495"/>
                  <a:pt x="110" y="467"/>
                </a:cubicBezTo>
                <a:cubicBezTo>
                  <a:pt x="107" y="311"/>
                  <a:pt x="101" y="156"/>
                  <a:pt x="101" y="0"/>
                </a:cubicBezTo>
              </a:path>
            </a:pathLst>
          </a:custGeom>
          <a:noFill/>
          <a:ln w="444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4">
            <a:extLst>
              <a:ext uri="{FF2B5EF4-FFF2-40B4-BE49-F238E27FC236}">
                <a16:creationId xmlns:a16="http://schemas.microsoft.com/office/drawing/2014/main" id="{CBE1C53E-63DC-44CC-9F9C-743BFC4A65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41413" y="2576513"/>
            <a:ext cx="47625" cy="1828800"/>
          </a:xfrm>
          <a:prstGeom prst="line">
            <a:avLst/>
          </a:prstGeom>
          <a:noFill/>
          <a:ln w="444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" name="Group 30">
            <a:extLst>
              <a:ext uri="{FF2B5EF4-FFF2-40B4-BE49-F238E27FC236}">
                <a16:creationId xmlns:a16="http://schemas.microsoft.com/office/drawing/2014/main" id="{F343870D-9FB8-4AB4-A9E4-DD15B3CC0A73}"/>
              </a:ext>
            </a:extLst>
          </p:cNvPr>
          <p:cNvGrpSpPr>
            <a:grpSpLocks/>
          </p:cNvGrpSpPr>
          <p:nvPr/>
        </p:nvGrpSpPr>
        <p:grpSpPr bwMode="auto">
          <a:xfrm>
            <a:off x="6936701" y="2957513"/>
            <a:ext cx="242887" cy="2562225"/>
            <a:chOff x="1719" y="1863"/>
            <a:chExt cx="153" cy="1614"/>
          </a:xfrm>
        </p:grpSpPr>
        <p:sp>
          <p:nvSpPr>
            <p:cNvPr id="42" name="Line 13">
              <a:extLst>
                <a:ext uri="{FF2B5EF4-FFF2-40B4-BE49-F238E27FC236}">
                  <a16:creationId xmlns:a16="http://schemas.microsoft.com/office/drawing/2014/main" id="{4AE106B2-6F1A-4D88-84A9-4DFFD267B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474"/>
              <a:ext cx="144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5">
              <a:extLst>
                <a:ext uri="{FF2B5EF4-FFF2-40B4-BE49-F238E27FC236}">
                  <a16:creationId xmlns:a16="http://schemas.microsoft.com/office/drawing/2014/main" id="{0AD7594E-4F05-47BF-AAB4-446ECC40E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5" y="1863"/>
              <a:ext cx="0" cy="81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12744472-F033-432B-BD53-47175B057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2679"/>
              <a:ext cx="144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AB3E066A-B536-490F-BEFD-7A2852113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2661"/>
              <a:ext cx="0" cy="81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27">
            <a:extLst>
              <a:ext uri="{FF2B5EF4-FFF2-40B4-BE49-F238E27FC236}">
                <a16:creationId xmlns:a16="http://schemas.microsoft.com/office/drawing/2014/main" id="{59F28898-128F-4F42-8712-4BBFED73DB35}"/>
              </a:ext>
            </a:extLst>
          </p:cNvPr>
          <p:cNvGrpSpPr>
            <a:grpSpLocks/>
          </p:cNvGrpSpPr>
          <p:nvPr/>
        </p:nvGrpSpPr>
        <p:grpSpPr bwMode="auto">
          <a:xfrm>
            <a:off x="4193500" y="2286000"/>
            <a:ext cx="4586288" cy="962025"/>
            <a:chOff x="-9" y="1440"/>
            <a:chExt cx="2889" cy="606"/>
          </a:xfrm>
        </p:grpSpPr>
        <p:sp>
          <p:nvSpPr>
            <p:cNvPr id="47" name="Line 10">
              <a:extLst>
                <a:ext uri="{FF2B5EF4-FFF2-40B4-BE49-F238E27FC236}">
                  <a16:creationId xmlns:a16="http://schemas.microsoft.com/office/drawing/2014/main" id="{B74AA5CD-89A6-4B22-8FA1-59FC192A7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623"/>
              <a:ext cx="2256" cy="0"/>
            </a:xfrm>
            <a:prstGeom prst="line">
              <a:avLst/>
            </a:prstGeom>
            <a:noFill/>
            <a:ln w="4445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8C8E45E8-0C11-4DED-9C5C-83EEBA2B9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63"/>
              <a:ext cx="2256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18">
              <a:extLst>
                <a:ext uri="{FF2B5EF4-FFF2-40B4-BE49-F238E27FC236}">
                  <a16:creationId xmlns:a16="http://schemas.microsoft.com/office/drawing/2014/main" id="{14F5F6A7-F699-4CF0-9CFD-2A8AAA38B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" y="1719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003300"/>
                  </a:solidFill>
                </a:rPr>
                <a:t>O</a:t>
              </a:r>
            </a:p>
          </p:txBody>
        </p:sp>
        <p:sp>
          <p:nvSpPr>
            <p:cNvPr id="50" name="Text Box 19">
              <a:extLst>
                <a:ext uri="{FF2B5EF4-FFF2-40B4-BE49-F238E27FC236}">
                  <a16:creationId xmlns:a16="http://schemas.microsoft.com/office/drawing/2014/main" id="{A32EA3AA-DF5F-4A84-B8DF-1DC8264AD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003300"/>
                  </a:solidFill>
                </a:rPr>
                <a:t>A</a:t>
              </a:r>
            </a:p>
          </p:txBody>
        </p:sp>
      </p:grpSp>
      <p:grpSp>
        <p:nvGrpSpPr>
          <p:cNvPr id="51" name="Group 28">
            <a:extLst>
              <a:ext uri="{FF2B5EF4-FFF2-40B4-BE49-F238E27FC236}">
                <a16:creationId xmlns:a16="http://schemas.microsoft.com/office/drawing/2014/main" id="{19AEBFA1-F53F-4556-87C5-7C7910599D64}"/>
              </a:ext>
            </a:extLst>
          </p:cNvPr>
          <p:cNvGrpSpPr>
            <a:grpSpLocks/>
          </p:cNvGrpSpPr>
          <p:nvPr/>
        </p:nvGrpSpPr>
        <p:grpSpPr bwMode="auto">
          <a:xfrm>
            <a:off x="6493788" y="4386263"/>
            <a:ext cx="228600" cy="762000"/>
            <a:chOff x="1440" y="2763"/>
            <a:chExt cx="144" cy="480"/>
          </a:xfrm>
        </p:grpSpPr>
        <p:sp>
          <p:nvSpPr>
            <p:cNvPr id="52" name="AutoShape 5">
              <a:extLst>
                <a:ext uri="{FF2B5EF4-FFF2-40B4-BE49-F238E27FC236}">
                  <a16:creationId xmlns:a16="http://schemas.microsoft.com/office/drawing/2014/main" id="{1620C5AF-EEEA-467B-9AFD-207D8550C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850"/>
              <a:ext cx="144" cy="336"/>
            </a:xfrm>
            <a:prstGeom prst="flowChartProcess">
              <a:avLst/>
            </a:prstGeom>
            <a:noFill/>
            <a:ln w="4445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0">
              <a:extLst>
                <a:ext uri="{FF2B5EF4-FFF2-40B4-BE49-F238E27FC236}">
                  <a16:creationId xmlns:a16="http://schemas.microsoft.com/office/drawing/2014/main" id="{EA52DD2F-B348-4C4A-966A-7F2346306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2763"/>
              <a:ext cx="0" cy="480"/>
            </a:xfrm>
            <a:prstGeom prst="line">
              <a:avLst/>
            </a:prstGeom>
            <a:noFill/>
            <a:ln w="4445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CF75CD-D594-4709-AC63-4D5168ECD8EA}"/>
              </a:ext>
            </a:extLst>
          </p:cNvPr>
          <p:cNvSpPr txBox="1"/>
          <p:nvPr/>
        </p:nvSpPr>
        <p:spPr>
          <a:xfrm>
            <a:off x="1308228" y="2903072"/>
            <a:ext cx="6997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9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>
            <a:extLst>
              <a:ext uri="{FF2B5EF4-FFF2-40B4-BE49-F238E27FC236}">
                <a16:creationId xmlns:a16="http://schemas.microsoft.com/office/drawing/2014/main" id="{D06B330C-136E-4014-880B-9A2973BE48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A40080F-D598-4F9D-9C7D-DE1F6451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4000" dirty="0">
                <a:solidFill>
                  <a:srgbClr val="CC00FF"/>
                </a:solidFill>
              </a:rPr>
              <a:t>: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5D52A6FA-5B72-431E-9187-EC5AFD268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84" y="12192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hlink"/>
                </a:solidFill>
              </a:rPr>
              <a:t>IV.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Thiết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kế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sô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ñoà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mạch</a:t>
            </a:r>
            <a:r>
              <a:rPr lang="en-US" altLang="en-US" sz="2800" b="1" u="sng" dirty="0">
                <a:solidFill>
                  <a:schemeClr val="hlink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</a:rPr>
              <a:t>ñieän</a:t>
            </a:r>
            <a:r>
              <a:rPr lang="en-US" altLang="en-US" sz="2800" b="1" u="sng" dirty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CDB19-D313-4E03-8FBF-0305847334FA}"/>
              </a:ext>
            </a:extLst>
          </p:cNvPr>
          <p:cNvSpPr txBox="1"/>
          <p:nvPr/>
        </p:nvSpPr>
        <p:spPr>
          <a:xfrm>
            <a:off x="762000" y="1762780"/>
            <a:ext cx="615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93FFA-9D3A-4427-91F2-3B506C08A83A}"/>
              </a:ext>
            </a:extLst>
          </p:cNvPr>
          <p:cNvSpPr txBox="1"/>
          <p:nvPr/>
        </p:nvSpPr>
        <p:spPr>
          <a:xfrm>
            <a:off x="1295400" y="2340890"/>
            <a:ext cx="251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8" name="Group 29">
            <a:extLst>
              <a:ext uri="{FF2B5EF4-FFF2-40B4-BE49-F238E27FC236}">
                <a16:creationId xmlns:a16="http://schemas.microsoft.com/office/drawing/2014/main" id="{B2C6F663-3A6A-4FC4-8CE6-666D6D804F85}"/>
              </a:ext>
            </a:extLst>
          </p:cNvPr>
          <p:cNvGrpSpPr>
            <a:grpSpLocks/>
          </p:cNvGrpSpPr>
          <p:nvPr/>
        </p:nvGrpSpPr>
        <p:grpSpPr bwMode="auto">
          <a:xfrm>
            <a:off x="6415088" y="5286375"/>
            <a:ext cx="457200" cy="414338"/>
            <a:chOff x="1488" y="3330"/>
            <a:chExt cx="288" cy="261"/>
          </a:xfrm>
        </p:grpSpPr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EB30E7A6-949E-48D3-A142-BE01BE3E4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330"/>
              <a:ext cx="288" cy="261"/>
            </a:xfrm>
            <a:prstGeom prst="ellipse">
              <a:avLst/>
            </a:prstGeom>
            <a:noFill/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800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DDACE350-BB2C-4862-AFA5-818E81B2C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3449"/>
              <a:ext cx="48" cy="52"/>
            </a:xfrm>
            <a:prstGeom prst="ellipse">
              <a:avLst/>
            </a:prstGeom>
            <a:solidFill>
              <a:schemeClr val="tx2"/>
            </a:solidFill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2D412563-2D4F-41DF-BD92-C15F87A4B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3452"/>
              <a:ext cx="48" cy="52"/>
            </a:xfrm>
            <a:prstGeom prst="ellipse">
              <a:avLst/>
            </a:prstGeom>
            <a:solidFill>
              <a:schemeClr val="tx2"/>
            </a:solidFill>
            <a:ln w="4445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Rectangle 9">
            <a:extLst>
              <a:ext uri="{FF2B5EF4-FFF2-40B4-BE49-F238E27FC236}">
                <a16:creationId xmlns:a16="http://schemas.microsoft.com/office/drawing/2014/main" id="{58DFB7B9-3A5A-4D5E-8625-64B5D812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888" y="4129088"/>
            <a:ext cx="1295400" cy="1676400"/>
          </a:xfrm>
          <a:prstGeom prst="rect">
            <a:avLst/>
          </a:prstGeom>
          <a:noFill/>
          <a:ln w="44450" algn="ctr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BEA57CA4-22BF-4CBE-AEDC-5BE2858A92C8}"/>
              </a:ext>
            </a:extLst>
          </p:cNvPr>
          <p:cNvSpPr>
            <a:spLocks/>
          </p:cNvSpPr>
          <p:nvPr/>
        </p:nvSpPr>
        <p:spPr bwMode="auto">
          <a:xfrm>
            <a:off x="6276976" y="4338638"/>
            <a:ext cx="233362" cy="1176337"/>
          </a:xfrm>
          <a:custGeom>
            <a:avLst/>
            <a:gdLst>
              <a:gd name="T0" fmla="*/ 147 w 147"/>
              <a:gd name="T1" fmla="*/ 741 h 741"/>
              <a:gd name="T2" fmla="*/ 55 w 147"/>
              <a:gd name="T3" fmla="*/ 714 h 741"/>
              <a:gd name="T4" fmla="*/ 0 w 147"/>
              <a:gd name="T5" fmla="*/ 650 h 741"/>
              <a:gd name="T6" fmla="*/ 19 w 147"/>
              <a:gd name="T7" fmla="*/ 586 h 741"/>
              <a:gd name="T8" fmla="*/ 64 w 147"/>
              <a:gd name="T9" fmla="*/ 540 h 741"/>
              <a:gd name="T10" fmla="*/ 110 w 147"/>
              <a:gd name="T11" fmla="*/ 467 h 741"/>
              <a:gd name="T12" fmla="*/ 101 w 147"/>
              <a:gd name="T13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741">
                <a:moveTo>
                  <a:pt x="147" y="741"/>
                </a:moveTo>
                <a:cubicBezTo>
                  <a:pt x="116" y="731"/>
                  <a:pt x="86" y="724"/>
                  <a:pt x="55" y="714"/>
                </a:cubicBezTo>
                <a:cubicBezTo>
                  <a:pt x="35" y="693"/>
                  <a:pt x="21" y="670"/>
                  <a:pt x="0" y="650"/>
                </a:cubicBezTo>
                <a:cubicBezTo>
                  <a:pt x="2" y="642"/>
                  <a:pt x="12" y="596"/>
                  <a:pt x="19" y="586"/>
                </a:cubicBezTo>
                <a:cubicBezTo>
                  <a:pt x="32" y="569"/>
                  <a:pt x="64" y="540"/>
                  <a:pt x="64" y="540"/>
                </a:cubicBezTo>
                <a:cubicBezTo>
                  <a:pt x="74" y="508"/>
                  <a:pt x="92" y="495"/>
                  <a:pt x="110" y="467"/>
                </a:cubicBezTo>
                <a:cubicBezTo>
                  <a:pt x="107" y="311"/>
                  <a:pt x="101" y="156"/>
                  <a:pt x="101" y="0"/>
                </a:cubicBezTo>
              </a:path>
            </a:pathLst>
          </a:custGeom>
          <a:noFill/>
          <a:ln w="444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2C386785-136D-466F-808E-6694B0076A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6513" y="2576513"/>
            <a:ext cx="47625" cy="1828800"/>
          </a:xfrm>
          <a:prstGeom prst="line">
            <a:avLst/>
          </a:prstGeom>
          <a:noFill/>
          <a:ln w="444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" name="Group 30">
            <a:extLst>
              <a:ext uri="{FF2B5EF4-FFF2-40B4-BE49-F238E27FC236}">
                <a16:creationId xmlns:a16="http://schemas.microsoft.com/office/drawing/2014/main" id="{EF3162AD-E882-49D9-ABC1-03BC36B76F2A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2957513"/>
            <a:ext cx="242887" cy="2562225"/>
            <a:chOff x="1719" y="1863"/>
            <a:chExt cx="153" cy="1614"/>
          </a:xfrm>
        </p:grpSpPr>
        <p:sp>
          <p:nvSpPr>
            <p:cNvPr id="36" name="Line 13">
              <a:extLst>
                <a:ext uri="{FF2B5EF4-FFF2-40B4-BE49-F238E27FC236}">
                  <a16:creationId xmlns:a16="http://schemas.microsoft.com/office/drawing/2014/main" id="{E52100C8-A71A-4080-BE78-565A24780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474"/>
              <a:ext cx="144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28F1F603-A6B2-4A36-AF1E-1224B22D6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5" y="1863"/>
              <a:ext cx="0" cy="81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E48CE2F9-861C-4F90-8023-25EA8DAFC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2679"/>
              <a:ext cx="144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746BE5DE-DB24-4855-87E8-D3A1266C8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2661"/>
              <a:ext cx="0" cy="81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27">
            <a:extLst>
              <a:ext uri="{FF2B5EF4-FFF2-40B4-BE49-F238E27FC236}">
                <a16:creationId xmlns:a16="http://schemas.microsoft.com/office/drawing/2014/main" id="{1861CA00-C79F-4EF1-9415-907561478C7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286000"/>
            <a:ext cx="4586288" cy="962025"/>
            <a:chOff x="-9" y="1440"/>
            <a:chExt cx="2889" cy="606"/>
          </a:xfrm>
        </p:grpSpPr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37CD6E0B-2F53-4D7D-9EE7-3B3FC09EA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623"/>
              <a:ext cx="2256" cy="0"/>
            </a:xfrm>
            <a:prstGeom prst="line">
              <a:avLst/>
            </a:prstGeom>
            <a:noFill/>
            <a:ln w="4445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1">
              <a:extLst>
                <a:ext uri="{FF2B5EF4-FFF2-40B4-BE49-F238E27FC236}">
                  <a16:creationId xmlns:a16="http://schemas.microsoft.com/office/drawing/2014/main" id="{ACD5516F-6813-43B3-B50D-3D32C9E0B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63"/>
              <a:ext cx="2256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8">
              <a:extLst>
                <a:ext uri="{FF2B5EF4-FFF2-40B4-BE49-F238E27FC236}">
                  <a16:creationId xmlns:a16="http://schemas.microsoft.com/office/drawing/2014/main" id="{DC97A395-ED49-4A3D-B33C-96387AD88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" y="1719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003300"/>
                  </a:solidFill>
                </a:rPr>
                <a:t>O</a:t>
              </a:r>
            </a:p>
          </p:txBody>
        </p:sp>
        <p:sp>
          <p:nvSpPr>
            <p:cNvPr id="44" name="Text Box 19">
              <a:extLst>
                <a:ext uri="{FF2B5EF4-FFF2-40B4-BE49-F238E27FC236}">
                  <a16:creationId xmlns:a16="http://schemas.microsoft.com/office/drawing/2014/main" id="{50565EE8-B675-4DEA-8B06-FCC614698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800">
                  <a:solidFill>
                    <a:srgbClr val="003300"/>
                  </a:solidFill>
                </a:rPr>
                <a:t>A</a:t>
              </a:r>
            </a:p>
          </p:txBody>
        </p:sp>
      </p:grpSp>
      <p:grpSp>
        <p:nvGrpSpPr>
          <p:cNvPr id="45" name="Group 28">
            <a:extLst>
              <a:ext uri="{FF2B5EF4-FFF2-40B4-BE49-F238E27FC236}">
                <a16:creationId xmlns:a16="http://schemas.microsoft.com/office/drawing/2014/main" id="{6453908A-599B-4861-9E44-E6D2F2B7E2F3}"/>
              </a:ext>
            </a:extLst>
          </p:cNvPr>
          <p:cNvGrpSpPr>
            <a:grpSpLocks/>
          </p:cNvGrpSpPr>
          <p:nvPr/>
        </p:nvGrpSpPr>
        <p:grpSpPr bwMode="auto">
          <a:xfrm>
            <a:off x="6338888" y="4386263"/>
            <a:ext cx="228600" cy="762000"/>
            <a:chOff x="1440" y="2763"/>
            <a:chExt cx="144" cy="480"/>
          </a:xfrm>
        </p:grpSpPr>
        <p:sp>
          <p:nvSpPr>
            <p:cNvPr id="46" name="AutoShape 5">
              <a:extLst>
                <a:ext uri="{FF2B5EF4-FFF2-40B4-BE49-F238E27FC236}">
                  <a16:creationId xmlns:a16="http://schemas.microsoft.com/office/drawing/2014/main" id="{0E60CD1E-A060-4347-B065-5B45DD564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850"/>
              <a:ext cx="144" cy="336"/>
            </a:xfrm>
            <a:prstGeom prst="flowChartProcess">
              <a:avLst/>
            </a:prstGeom>
            <a:noFill/>
            <a:ln w="4445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0">
              <a:extLst>
                <a:ext uri="{FF2B5EF4-FFF2-40B4-BE49-F238E27FC236}">
                  <a16:creationId xmlns:a16="http://schemas.microsoft.com/office/drawing/2014/main" id="{A22AD075-3718-4CA9-A13B-10DC47252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2763"/>
              <a:ext cx="0" cy="480"/>
            </a:xfrm>
            <a:prstGeom prst="line">
              <a:avLst/>
            </a:prstGeom>
            <a:noFill/>
            <a:ln w="4445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D191016-9DFA-48A9-B7F7-CD2AADF99F9B}"/>
              </a:ext>
            </a:extLst>
          </p:cNvPr>
          <p:cNvSpPr txBox="1"/>
          <p:nvPr/>
        </p:nvSpPr>
        <p:spPr>
          <a:xfrm>
            <a:off x="1308228" y="2943225"/>
            <a:ext cx="6997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mph" presetSubtype="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>
            <a:extLst>
              <a:ext uri="{FF2B5EF4-FFF2-40B4-BE49-F238E27FC236}">
                <a16:creationId xmlns:a16="http://schemas.microsoft.com/office/drawing/2014/main" id="{A1386A06-84EF-45DE-B1E5-14E874F0A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3300"/>
                </a:solidFill>
              </a:rPr>
              <a:t>Döïa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vaøo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nhöõng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khaùi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nieäm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treân</a:t>
            </a:r>
            <a:r>
              <a:rPr lang="en-US" altLang="en-US" sz="2400" b="1" dirty="0">
                <a:solidFill>
                  <a:srgbClr val="003300"/>
                </a:solidFill>
              </a:rPr>
              <a:t>, </a:t>
            </a:r>
            <a:r>
              <a:rPr lang="en-US" altLang="en-US" sz="2400" b="1" dirty="0" err="1">
                <a:solidFill>
                  <a:srgbClr val="003300"/>
                </a:solidFill>
              </a:rPr>
              <a:t>em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haõy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phaân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tích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vaø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chæ</a:t>
            </a:r>
            <a:r>
              <a:rPr lang="en-US" altLang="en-US" sz="2400" b="1" dirty="0">
                <a:solidFill>
                  <a:srgbClr val="003300"/>
                </a:solidFill>
              </a:rPr>
              <a:t> ra </a:t>
            </a:r>
            <a:r>
              <a:rPr lang="en-US" altLang="en-US" sz="2400" b="1" dirty="0" err="1">
                <a:solidFill>
                  <a:srgbClr val="003300"/>
                </a:solidFill>
              </a:rPr>
              <a:t>nhöõng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sô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ñoà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naøo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trong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nhöõng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sô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ñoà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sau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ñaây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laø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sô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ñoà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nguyeân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lyù</a:t>
            </a:r>
            <a:r>
              <a:rPr lang="en-US" altLang="en-US" sz="2400" b="1" dirty="0">
                <a:solidFill>
                  <a:srgbClr val="003300"/>
                </a:solidFill>
              </a:rPr>
              <a:t>? </a:t>
            </a:r>
            <a:r>
              <a:rPr lang="en-US" altLang="en-US" sz="2400" b="1" dirty="0" err="1">
                <a:solidFill>
                  <a:srgbClr val="003300"/>
                </a:solidFill>
              </a:rPr>
              <a:t>sô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ñoà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laép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ñaët</a:t>
            </a:r>
            <a:r>
              <a:rPr lang="en-US" altLang="en-US" sz="2400" b="1" dirty="0">
                <a:solidFill>
                  <a:srgbClr val="003300"/>
                </a:solidFill>
              </a:rPr>
              <a:t> ?</a:t>
            </a:r>
          </a:p>
        </p:txBody>
      </p:sp>
      <p:grpSp>
        <p:nvGrpSpPr>
          <p:cNvPr id="18533" name="Group 101">
            <a:extLst>
              <a:ext uri="{FF2B5EF4-FFF2-40B4-BE49-F238E27FC236}">
                <a16:creationId xmlns:a16="http://schemas.microsoft.com/office/drawing/2014/main" id="{38CC2725-2363-4E31-9E17-AFCBA2598A74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652963"/>
            <a:ext cx="2565400" cy="2205037"/>
            <a:chOff x="3256" y="2486"/>
            <a:chExt cx="1616" cy="1389"/>
          </a:xfrm>
        </p:grpSpPr>
        <p:sp>
          <p:nvSpPr>
            <p:cNvPr id="18534" name="Text Box 102">
              <a:extLst>
                <a:ext uri="{FF2B5EF4-FFF2-40B4-BE49-F238E27FC236}">
                  <a16:creationId xmlns:a16="http://schemas.microsoft.com/office/drawing/2014/main" id="{8B333801-BDD0-4100-9319-D3B71C1DF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64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>
                  <a:solidFill>
                    <a:srgbClr val="003300"/>
                  </a:solidFill>
                </a:rPr>
                <a:t>O</a:t>
              </a:r>
            </a:p>
          </p:txBody>
        </p:sp>
        <p:grpSp>
          <p:nvGrpSpPr>
            <p:cNvPr id="18535" name="Group 103">
              <a:extLst>
                <a:ext uri="{FF2B5EF4-FFF2-40B4-BE49-F238E27FC236}">
                  <a16:creationId xmlns:a16="http://schemas.microsoft.com/office/drawing/2014/main" id="{B05F20D1-0397-4A6C-86E5-179CF1E38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6" y="2486"/>
              <a:ext cx="1616" cy="1389"/>
              <a:chOff x="2992" y="2454"/>
              <a:chExt cx="2096" cy="1838"/>
            </a:xfrm>
          </p:grpSpPr>
          <p:sp>
            <p:nvSpPr>
              <p:cNvPr id="18536" name="Line 104">
                <a:extLst>
                  <a:ext uri="{FF2B5EF4-FFF2-40B4-BE49-F238E27FC236}">
                    <a16:creationId xmlns:a16="http://schemas.microsoft.com/office/drawing/2014/main" id="{C96CC7F5-22E7-40E7-A07B-723337328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592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Line 105">
                <a:extLst>
                  <a:ext uri="{FF2B5EF4-FFF2-40B4-BE49-F238E27FC236}">
                    <a16:creationId xmlns:a16="http://schemas.microsoft.com/office/drawing/2014/main" id="{8417E5BE-053E-4686-B10C-84148AD1A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73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Rectangle 106">
                <a:extLst>
                  <a:ext uri="{FF2B5EF4-FFF2-40B4-BE49-F238E27FC236}">
                    <a16:creationId xmlns:a16="http://schemas.microsoft.com/office/drawing/2014/main" id="{0B45286A-8E64-4292-8C64-592167928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3304"/>
                <a:ext cx="96" cy="19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Line 107">
                <a:extLst>
                  <a:ext uri="{FF2B5EF4-FFF2-40B4-BE49-F238E27FC236}">
                    <a16:creationId xmlns:a16="http://schemas.microsoft.com/office/drawing/2014/main" id="{5E423296-3942-4B5E-BF45-98355AA0D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36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Oval 108">
                <a:extLst>
                  <a:ext uri="{FF2B5EF4-FFF2-40B4-BE49-F238E27FC236}">
                    <a16:creationId xmlns:a16="http://schemas.microsoft.com/office/drawing/2014/main" id="{1A350201-B9D2-4689-9818-4A08E624F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60" y="3544"/>
                <a:ext cx="245" cy="261"/>
              </a:xfrm>
              <a:prstGeom prst="ellipse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altLang="en-US" sz="2800"/>
              </a:p>
            </p:txBody>
          </p:sp>
          <p:sp>
            <p:nvSpPr>
              <p:cNvPr id="18541" name="Oval 109">
                <a:extLst>
                  <a:ext uri="{FF2B5EF4-FFF2-40B4-BE49-F238E27FC236}">
                    <a16:creationId xmlns:a16="http://schemas.microsoft.com/office/drawing/2014/main" id="{D2EFAF7F-6EFB-4275-B76F-9FAE1C083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62564">
                <a:off x="3655" y="3716"/>
                <a:ext cx="48" cy="52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Oval 110">
                <a:extLst>
                  <a:ext uri="{FF2B5EF4-FFF2-40B4-BE49-F238E27FC236}">
                    <a16:creationId xmlns:a16="http://schemas.microsoft.com/office/drawing/2014/main" id="{317EF507-56A6-4B1F-96AF-EDE49BCD6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62564">
                <a:off x="3657" y="3611"/>
                <a:ext cx="48" cy="52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Line 111">
                <a:extLst>
                  <a:ext uri="{FF2B5EF4-FFF2-40B4-BE49-F238E27FC236}">
                    <a16:creationId xmlns:a16="http://schemas.microsoft.com/office/drawing/2014/main" id="{6E3A6556-E934-4718-8DBE-9526CD9A5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0" y="2592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Line 112">
                <a:extLst>
                  <a:ext uri="{FF2B5EF4-FFF2-40B4-BE49-F238E27FC236}">
                    <a16:creationId xmlns:a16="http://schemas.microsoft.com/office/drawing/2014/main" id="{EFF99C15-E1F0-4B49-AE2F-8B0A2CB43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0" y="37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Line 113">
                <a:extLst>
                  <a:ext uri="{FF2B5EF4-FFF2-40B4-BE49-F238E27FC236}">
                    <a16:creationId xmlns:a16="http://schemas.microsoft.com/office/drawing/2014/main" id="{0C6F68AB-8D4B-487B-9E44-719910CB9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0" y="39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114">
                <a:extLst>
                  <a:ext uri="{FF2B5EF4-FFF2-40B4-BE49-F238E27FC236}">
                    <a16:creationId xmlns:a16="http://schemas.microsoft.com/office/drawing/2014/main" id="{68057AF4-BA03-4A32-AA10-DA358452E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6" y="2976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115">
                <a:extLst>
                  <a:ext uri="{FF2B5EF4-FFF2-40B4-BE49-F238E27FC236}">
                    <a16:creationId xmlns:a16="http://schemas.microsoft.com/office/drawing/2014/main" id="{11C3B1E2-C8BA-4AF8-B6AB-8EAB73799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116">
                <a:extLst>
                  <a:ext uri="{FF2B5EF4-FFF2-40B4-BE49-F238E27FC236}">
                    <a16:creationId xmlns:a16="http://schemas.microsoft.com/office/drawing/2014/main" id="{6356085B-68EB-4315-BA6A-DBC505B0D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AutoShape 117">
                <a:extLst>
                  <a:ext uri="{FF2B5EF4-FFF2-40B4-BE49-F238E27FC236}">
                    <a16:creationId xmlns:a16="http://schemas.microsoft.com/office/drawing/2014/main" id="{A8A95E84-88E9-4055-AC9B-B3AE8E531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2" y="3408"/>
                <a:ext cx="240" cy="192"/>
              </a:xfrm>
              <a:prstGeom prst="flowChartSummingJunction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Line 118">
                <a:extLst>
                  <a:ext uri="{FF2B5EF4-FFF2-40B4-BE49-F238E27FC236}">
                    <a16:creationId xmlns:a16="http://schemas.microsoft.com/office/drawing/2014/main" id="{22BDBC31-9940-44FD-9B86-95A559629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6" y="273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AutoShape 119">
                <a:extLst>
                  <a:ext uri="{FF2B5EF4-FFF2-40B4-BE49-F238E27FC236}">
                    <a16:creationId xmlns:a16="http://schemas.microsoft.com/office/drawing/2014/main" id="{AD5CA5A1-9796-4E0B-8455-CAB99F3D7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272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AutoShape 120">
                <a:extLst>
                  <a:ext uri="{FF2B5EF4-FFF2-40B4-BE49-F238E27FC236}">
                    <a16:creationId xmlns:a16="http://schemas.microsoft.com/office/drawing/2014/main" id="{22A04C1B-B761-451F-8F2C-588D8C3E5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2576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Rectangle 121">
                <a:extLst>
                  <a:ext uri="{FF2B5EF4-FFF2-40B4-BE49-F238E27FC236}">
                    <a16:creationId xmlns:a16="http://schemas.microsoft.com/office/drawing/2014/main" id="{049909A1-2D17-479F-89AD-EA82B963E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528" cy="85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Text Box 122">
                <a:extLst>
                  <a:ext uri="{FF2B5EF4-FFF2-40B4-BE49-F238E27FC236}">
                    <a16:creationId xmlns:a16="http://schemas.microsoft.com/office/drawing/2014/main" id="{32F1C49B-BB34-48B5-835D-823F266C0B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2" y="2454"/>
                <a:ext cx="624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003300"/>
                    </a:solidFill>
                  </a:rPr>
                  <a:t>A</a:t>
                </a:r>
              </a:p>
            </p:txBody>
          </p:sp>
          <p:sp>
            <p:nvSpPr>
              <p:cNvPr id="18555" name="Oval 123">
                <a:extLst>
                  <a:ext uri="{FF2B5EF4-FFF2-40B4-BE49-F238E27FC236}">
                    <a16:creationId xmlns:a16="http://schemas.microsoft.com/office/drawing/2014/main" id="{77BC86EA-2A0E-41AA-94CF-A3589E4BF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2" y="4032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Text Box 124">
                <a:extLst>
                  <a:ext uri="{FF2B5EF4-FFF2-40B4-BE49-F238E27FC236}">
                    <a16:creationId xmlns:a16="http://schemas.microsoft.com/office/drawing/2014/main" id="{F9D59F4F-9F6C-4FEA-B638-6F46A7041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9" y="3961"/>
                <a:ext cx="288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000" b="1"/>
                  <a:t>d</a:t>
                </a:r>
              </a:p>
            </p:txBody>
          </p:sp>
        </p:grpSp>
      </p:grpSp>
      <p:grpSp>
        <p:nvGrpSpPr>
          <p:cNvPr id="18557" name="Group 125">
            <a:extLst>
              <a:ext uri="{FF2B5EF4-FFF2-40B4-BE49-F238E27FC236}">
                <a16:creationId xmlns:a16="http://schemas.microsoft.com/office/drawing/2014/main" id="{BFC068BF-7834-4850-ADC1-DDD0C60D2AF4}"/>
              </a:ext>
            </a:extLst>
          </p:cNvPr>
          <p:cNvGrpSpPr>
            <a:grpSpLocks/>
          </p:cNvGrpSpPr>
          <p:nvPr/>
        </p:nvGrpSpPr>
        <p:grpSpPr bwMode="auto">
          <a:xfrm>
            <a:off x="6438993" y="2142296"/>
            <a:ext cx="2362200" cy="2178050"/>
            <a:chOff x="3312" y="816"/>
            <a:chExt cx="1912" cy="1458"/>
          </a:xfrm>
        </p:grpSpPr>
        <p:sp>
          <p:nvSpPr>
            <p:cNvPr id="18558" name="AutoShape 126">
              <a:extLst>
                <a:ext uri="{FF2B5EF4-FFF2-40B4-BE49-F238E27FC236}">
                  <a16:creationId xmlns:a16="http://schemas.microsoft.com/office/drawing/2014/main" id="{6ACC6D89-CD70-434B-BC54-E66BDA68C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16"/>
              <a:ext cx="240" cy="192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" name="AutoShape 127">
              <a:extLst>
                <a:ext uri="{FF2B5EF4-FFF2-40B4-BE49-F238E27FC236}">
                  <a16:creationId xmlns:a16="http://schemas.microsoft.com/office/drawing/2014/main" id="{B597D38C-37E0-4EEB-8182-3614BF55B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816"/>
              <a:ext cx="240" cy="192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0" name="Line 128">
              <a:extLst>
                <a:ext uri="{FF2B5EF4-FFF2-40B4-BE49-F238E27FC236}">
                  <a16:creationId xmlns:a16="http://schemas.microsoft.com/office/drawing/2014/main" id="{8153FA98-E654-4386-BF50-E0260738F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91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Line 129">
              <a:extLst>
                <a:ext uri="{FF2B5EF4-FFF2-40B4-BE49-F238E27FC236}">
                  <a16:creationId xmlns:a16="http://schemas.microsoft.com/office/drawing/2014/main" id="{6D98C9B5-07C5-4D52-841E-28CC51083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9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Line 130">
              <a:extLst>
                <a:ext uri="{FF2B5EF4-FFF2-40B4-BE49-F238E27FC236}">
                  <a16:creationId xmlns:a16="http://schemas.microsoft.com/office/drawing/2014/main" id="{2C329C14-D7F5-4259-A390-0ADD6B67C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9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Line 131">
              <a:extLst>
                <a:ext uri="{FF2B5EF4-FFF2-40B4-BE49-F238E27FC236}">
                  <a16:creationId xmlns:a16="http://schemas.microsoft.com/office/drawing/2014/main" id="{E80E8811-4E36-40DC-B9E1-B8A01219E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91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Line 132">
              <a:extLst>
                <a:ext uri="{FF2B5EF4-FFF2-40B4-BE49-F238E27FC236}">
                  <a16:creationId xmlns:a16="http://schemas.microsoft.com/office/drawing/2014/main" id="{D217BB17-E775-4245-896B-DEA45FAED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8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Line 133">
              <a:extLst>
                <a:ext uri="{FF2B5EF4-FFF2-40B4-BE49-F238E27FC236}">
                  <a16:creationId xmlns:a16="http://schemas.microsoft.com/office/drawing/2014/main" id="{65D2AFBC-142E-4BEF-8FE0-C89ACF69B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Line 134">
              <a:extLst>
                <a:ext uri="{FF2B5EF4-FFF2-40B4-BE49-F238E27FC236}">
                  <a16:creationId xmlns:a16="http://schemas.microsoft.com/office/drawing/2014/main" id="{8700E00F-29E3-4030-BCD3-D8C60ECD1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Line 135">
              <a:extLst>
                <a:ext uri="{FF2B5EF4-FFF2-40B4-BE49-F238E27FC236}">
                  <a16:creationId xmlns:a16="http://schemas.microsoft.com/office/drawing/2014/main" id="{9F3611D4-E4D9-491B-A7B2-0B5B1590C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7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Line 136">
              <a:extLst>
                <a:ext uri="{FF2B5EF4-FFF2-40B4-BE49-F238E27FC236}">
                  <a16:creationId xmlns:a16="http://schemas.microsoft.com/office/drawing/2014/main" id="{BDEDDEA6-FC39-4856-BF59-E3F31C07E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9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Line 137">
              <a:extLst>
                <a:ext uri="{FF2B5EF4-FFF2-40B4-BE49-F238E27FC236}">
                  <a16:creationId xmlns:a16="http://schemas.microsoft.com/office/drawing/2014/main" id="{36C286D9-5625-41A3-95C4-F034A2B42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82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Line 138">
              <a:extLst>
                <a:ext uri="{FF2B5EF4-FFF2-40B4-BE49-F238E27FC236}">
                  <a16:creationId xmlns:a16="http://schemas.microsoft.com/office/drawing/2014/main" id="{EDA1E20B-7F87-45AD-9E4F-1481A511B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4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AutoShape 139">
              <a:extLst>
                <a:ext uri="{FF2B5EF4-FFF2-40B4-BE49-F238E27FC236}">
                  <a16:creationId xmlns:a16="http://schemas.microsoft.com/office/drawing/2014/main" id="{A84546B1-2A76-45CE-B7B0-015C8F741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1488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2" name="AutoShape 140">
              <a:extLst>
                <a:ext uri="{FF2B5EF4-FFF2-40B4-BE49-F238E27FC236}">
                  <a16:creationId xmlns:a16="http://schemas.microsoft.com/office/drawing/2014/main" id="{5ADD5D4F-AFF2-45D8-BAE0-8E73A8586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1392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3" name="Line 141">
              <a:extLst>
                <a:ext uri="{FF2B5EF4-FFF2-40B4-BE49-F238E27FC236}">
                  <a16:creationId xmlns:a16="http://schemas.microsoft.com/office/drawing/2014/main" id="{1216172F-84A2-44A9-A3E3-96A10EAE2A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4" y="1416"/>
              <a:ext cx="0" cy="96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Oval 142">
              <a:extLst>
                <a:ext uri="{FF2B5EF4-FFF2-40B4-BE49-F238E27FC236}">
                  <a16:creationId xmlns:a16="http://schemas.microsoft.com/office/drawing/2014/main" id="{1BCF99C5-0F2C-4037-A2E0-2D479AE8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064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Text Box 143">
              <a:extLst>
                <a:ext uri="{FF2B5EF4-FFF2-40B4-BE49-F238E27FC236}">
                  <a16:creationId xmlns:a16="http://schemas.microsoft.com/office/drawing/2014/main" id="{317CBA12-5EDE-4CE9-8370-1ADA0C350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968"/>
              <a:ext cx="28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/>
                <a:t>c</a:t>
              </a:r>
            </a:p>
          </p:txBody>
        </p:sp>
      </p:grpSp>
      <p:grpSp>
        <p:nvGrpSpPr>
          <p:cNvPr id="18593" name="Group 161">
            <a:extLst>
              <a:ext uri="{FF2B5EF4-FFF2-40B4-BE49-F238E27FC236}">
                <a16:creationId xmlns:a16="http://schemas.microsoft.com/office/drawing/2014/main" id="{599992FC-D7F3-4D33-ABBE-C71A6E6C319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267200"/>
            <a:ext cx="3505200" cy="2360613"/>
            <a:chOff x="-288" y="2446"/>
            <a:chExt cx="2208" cy="1487"/>
          </a:xfrm>
        </p:grpSpPr>
        <p:sp>
          <p:nvSpPr>
            <p:cNvPr id="18594" name="Text Box 162">
              <a:extLst>
                <a:ext uri="{FF2B5EF4-FFF2-40B4-BE49-F238E27FC236}">
                  <a16:creationId xmlns:a16="http://schemas.microsoft.com/office/drawing/2014/main" id="{C26661E0-7629-4DEF-8837-46C5BE804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88" y="2600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>
                  <a:solidFill>
                    <a:srgbClr val="003300"/>
                  </a:solidFill>
                </a:rPr>
                <a:t>O</a:t>
              </a:r>
            </a:p>
          </p:txBody>
        </p:sp>
        <p:sp>
          <p:nvSpPr>
            <p:cNvPr id="18595" name="Text Box 163">
              <a:extLst>
                <a:ext uri="{FF2B5EF4-FFF2-40B4-BE49-F238E27FC236}">
                  <a16:creationId xmlns:a16="http://schemas.microsoft.com/office/drawing/2014/main" id="{99A882E0-0817-4678-B1F8-44E5AE22A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4" y="2446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>
                  <a:solidFill>
                    <a:srgbClr val="003300"/>
                  </a:solidFill>
                </a:rPr>
                <a:t>A</a:t>
              </a:r>
            </a:p>
          </p:txBody>
        </p:sp>
        <p:grpSp>
          <p:nvGrpSpPr>
            <p:cNvPr id="18596" name="Group 164">
              <a:extLst>
                <a:ext uri="{FF2B5EF4-FFF2-40B4-BE49-F238E27FC236}">
                  <a16:creationId xmlns:a16="http://schemas.microsoft.com/office/drawing/2014/main" id="{096FBDA9-EA43-46DB-A2FD-90A930EA5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568"/>
              <a:ext cx="1632" cy="1365"/>
              <a:chOff x="288" y="2568"/>
              <a:chExt cx="2112" cy="1764"/>
            </a:xfrm>
          </p:grpSpPr>
          <p:sp>
            <p:nvSpPr>
              <p:cNvPr id="18597" name="Line 165">
                <a:extLst>
                  <a:ext uri="{FF2B5EF4-FFF2-40B4-BE49-F238E27FC236}">
                    <a16:creationId xmlns:a16="http://schemas.microsoft.com/office/drawing/2014/main" id="{3824154C-3638-4AF9-A6DB-3D9949E4F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6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8" name="Rectangle 166">
                <a:extLst>
                  <a:ext uri="{FF2B5EF4-FFF2-40B4-BE49-F238E27FC236}">
                    <a16:creationId xmlns:a16="http://schemas.microsoft.com/office/drawing/2014/main" id="{00E62751-3961-4912-ADCF-6BFDD697B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" y="3264"/>
                <a:ext cx="96" cy="19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9" name="Line 167">
                <a:extLst>
                  <a:ext uri="{FF2B5EF4-FFF2-40B4-BE49-F238E27FC236}">
                    <a16:creationId xmlns:a16="http://schemas.microsoft.com/office/drawing/2014/main" id="{C056D79F-297F-45E6-A31C-31E68E9FD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592"/>
                <a:ext cx="17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Line 168">
                <a:extLst>
                  <a:ext uri="{FF2B5EF4-FFF2-40B4-BE49-F238E27FC236}">
                    <a16:creationId xmlns:a16="http://schemas.microsoft.com/office/drawing/2014/main" id="{48BD938C-AEA9-4D6B-B17D-9DE0F9FF8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17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AutoShape 169">
                <a:extLst>
                  <a:ext uri="{FF2B5EF4-FFF2-40B4-BE49-F238E27FC236}">
                    <a16:creationId xmlns:a16="http://schemas.microsoft.com/office/drawing/2014/main" id="{4069ED33-F3EE-4C0F-A170-65FBA15B1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3744"/>
                <a:ext cx="240" cy="192"/>
              </a:xfrm>
              <a:prstGeom prst="flowChartSummingJunction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2" name="Line 170">
                <a:extLst>
                  <a:ext uri="{FF2B5EF4-FFF2-40B4-BE49-F238E27FC236}">
                    <a16:creationId xmlns:a16="http://schemas.microsoft.com/office/drawing/2014/main" id="{E5C2FF3F-4A3C-4D3C-9854-FF31D0C41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0" y="259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Line 171">
                <a:extLst>
                  <a:ext uri="{FF2B5EF4-FFF2-40B4-BE49-F238E27FC236}">
                    <a16:creationId xmlns:a16="http://schemas.microsoft.com/office/drawing/2014/main" id="{86491E53-4463-45E6-A878-1A93797FF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" y="307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Line 172">
                <a:extLst>
                  <a:ext uri="{FF2B5EF4-FFF2-40B4-BE49-F238E27FC236}">
                    <a16:creationId xmlns:a16="http://schemas.microsoft.com/office/drawing/2014/main" id="{49E96947-1E61-4805-9301-57D93D16C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" y="307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Line 173">
                <a:extLst>
                  <a:ext uri="{FF2B5EF4-FFF2-40B4-BE49-F238E27FC236}">
                    <a16:creationId xmlns:a16="http://schemas.microsoft.com/office/drawing/2014/main" id="{B4D9B255-7D07-4092-B884-E17977946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2" y="307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Oval 174">
                <a:extLst>
                  <a:ext uri="{FF2B5EF4-FFF2-40B4-BE49-F238E27FC236}">
                    <a16:creationId xmlns:a16="http://schemas.microsoft.com/office/drawing/2014/main" id="{A2C85CF3-595C-462E-A564-C14AD875F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85" y="3587"/>
                <a:ext cx="245" cy="261"/>
              </a:xfrm>
              <a:prstGeom prst="ellipse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altLang="en-US" sz="2800"/>
              </a:p>
            </p:txBody>
          </p:sp>
          <p:sp>
            <p:nvSpPr>
              <p:cNvPr id="18607" name="Oval 175">
                <a:extLst>
                  <a:ext uri="{FF2B5EF4-FFF2-40B4-BE49-F238E27FC236}">
                    <a16:creationId xmlns:a16="http://schemas.microsoft.com/office/drawing/2014/main" id="{DB26D782-310F-49C3-AB44-F2E7937AC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62564">
                <a:off x="780" y="3759"/>
                <a:ext cx="48" cy="52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8" name="Oval 176">
                <a:extLst>
                  <a:ext uri="{FF2B5EF4-FFF2-40B4-BE49-F238E27FC236}">
                    <a16:creationId xmlns:a16="http://schemas.microsoft.com/office/drawing/2014/main" id="{1E27A16E-2C44-4CB9-B290-7A576E9EC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62564">
                <a:off x="782" y="3654"/>
                <a:ext cx="48" cy="52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9" name="Oval 177">
                <a:extLst>
                  <a:ext uri="{FF2B5EF4-FFF2-40B4-BE49-F238E27FC236}">
                    <a16:creationId xmlns:a16="http://schemas.microsoft.com/office/drawing/2014/main" id="{B3298D52-B1CE-4D04-B6A4-1DE742D45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112" y="3584"/>
                <a:ext cx="245" cy="261"/>
              </a:xfrm>
              <a:prstGeom prst="ellipse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altLang="en-US" sz="2800"/>
              </a:p>
            </p:txBody>
          </p:sp>
          <p:sp>
            <p:nvSpPr>
              <p:cNvPr id="18610" name="Oval 178">
                <a:extLst>
                  <a:ext uri="{FF2B5EF4-FFF2-40B4-BE49-F238E27FC236}">
                    <a16:creationId xmlns:a16="http://schemas.microsoft.com/office/drawing/2014/main" id="{D569B16B-7275-47E3-9420-DBB7421A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62564">
                <a:off x="1207" y="3756"/>
                <a:ext cx="48" cy="52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1" name="Oval 179">
                <a:extLst>
                  <a:ext uri="{FF2B5EF4-FFF2-40B4-BE49-F238E27FC236}">
                    <a16:creationId xmlns:a16="http://schemas.microsoft.com/office/drawing/2014/main" id="{604950BC-F662-491A-B238-C72926EF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62564">
                <a:off x="1209" y="3651"/>
                <a:ext cx="48" cy="52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2" name="Rectangle 180">
                <a:extLst>
                  <a:ext uri="{FF2B5EF4-FFF2-40B4-BE49-F238E27FC236}">
                    <a16:creationId xmlns:a16="http://schemas.microsoft.com/office/drawing/2014/main" id="{88006AC9-9715-4329-97B5-7FDF125CF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" y="3264"/>
                <a:ext cx="96" cy="19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3" name="Line 181">
                <a:extLst>
                  <a:ext uri="{FF2B5EF4-FFF2-40B4-BE49-F238E27FC236}">
                    <a16:creationId xmlns:a16="http://schemas.microsoft.com/office/drawing/2014/main" id="{ED2F61F2-20CE-4462-BE59-3858EE9F6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" y="273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Line 182">
                <a:extLst>
                  <a:ext uri="{FF2B5EF4-FFF2-40B4-BE49-F238E27FC236}">
                    <a16:creationId xmlns:a16="http://schemas.microsoft.com/office/drawing/2014/main" id="{6230A3C7-F9CB-4961-B569-6EAF3B5F3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" y="40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Line 183">
                <a:extLst>
                  <a:ext uri="{FF2B5EF4-FFF2-40B4-BE49-F238E27FC236}">
                    <a16:creationId xmlns:a16="http://schemas.microsoft.com/office/drawing/2014/main" id="{201BFD6A-9AF3-4508-AC4E-7BB0A3B17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" y="37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Line 184">
                <a:extLst>
                  <a:ext uri="{FF2B5EF4-FFF2-40B4-BE49-F238E27FC236}">
                    <a16:creationId xmlns:a16="http://schemas.microsoft.com/office/drawing/2014/main" id="{29E0B053-484F-4E00-924D-E6F491F27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" y="37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Line 185">
                <a:extLst>
                  <a:ext uri="{FF2B5EF4-FFF2-40B4-BE49-F238E27FC236}">
                    <a16:creationId xmlns:a16="http://schemas.microsoft.com/office/drawing/2014/main" id="{AFA4356E-7AA5-447F-82B0-A4FA321FA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2" y="403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Line 186">
                <a:extLst>
                  <a:ext uri="{FF2B5EF4-FFF2-40B4-BE49-F238E27FC236}">
                    <a16:creationId xmlns:a16="http://schemas.microsoft.com/office/drawing/2014/main" id="{7E080EAF-D6BF-4B01-8C5B-3AFDD84C6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4" y="345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9" name="Line 187">
                <a:extLst>
                  <a:ext uri="{FF2B5EF4-FFF2-40B4-BE49-F238E27FC236}">
                    <a16:creationId xmlns:a16="http://schemas.microsoft.com/office/drawing/2014/main" id="{8764B299-4756-43A6-A435-09D1DFADA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4" y="345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0" name="Line 188">
                <a:extLst>
                  <a:ext uri="{FF2B5EF4-FFF2-40B4-BE49-F238E27FC236}">
                    <a16:creationId xmlns:a16="http://schemas.microsoft.com/office/drawing/2014/main" id="{45A72D2E-B1EF-49F5-9CA2-08E669DD1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2" y="37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1" name="Line 189">
                <a:extLst>
                  <a:ext uri="{FF2B5EF4-FFF2-40B4-BE49-F238E27FC236}">
                    <a16:creationId xmlns:a16="http://schemas.microsoft.com/office/drawing/2014/main" id="{64CEDCC2-0B1B-45B8-8D37-271CA2363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2" y="393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2" name="Line 190">
                <a:extLst>
                  <a:ext uri="{FF2B5EF4-FFF2-40B4-BE49-F238E27FC236}">
                    <a16:creationId xmlns:a16="http://schemas.microsoft.com/office/drawing/2014/main" id="{B5A907F4-5851-4661-9123-8621FA1C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2" y="331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3" name="Line 191">
                <a:extLst>
                  <a:ext uri="{FF2B5EF4-FFF2-40B4-BE49-F238E27FC236}">
                    <a16:creationId xmlns:a16="http://schemas.microsoft.com/office/drawing/2014/main" id="{875474C6-0B7C-4CA2-9793-D00F78A26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2" y="331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4" name="Line 192">
                <a:extLst>
                  <a:ext uri="{FF2B5EF4-FFF2-40B4-BE49-F238E27FC236}">
                    <a16:creationId xmlns:a16="http://schemas.microsoft.com/office/drawing/2014/main" id="{5CE6B1FE-99F0-48E2-B163-AB1ECC6A5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331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" name="Line 193">
                <a:extLst>
                  <a:ext uri="{FF2B5EF4-FFF2-40B4-BE49-F238E27FC236}">
                    <a16:creationId xmlns:a16="http://schemas.microsoft.com/office/drawing/2014/main" id="{346F29D8-A068-4C9F-9DBF-2A431BD5B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34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6" name="AutoShape 194">
                <a:extLst>
                  <a:ext uri="{FF2B5EF4-FFF2-40B4-BE49-F238E27FC236}">
                    <a16:creationId xmlns:a16="http://schemas.microsoft.com/office/drawing/2014/main" id="{8113BE88-5C8D-443F-A63D-911EA9860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296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" name="AutoShape 195">
                <a:extLst>
                  <a:ext uri="{FF2B5EF4-FFF2-40B4-BE49-F238E27FC236}">
                    <a16:creationId xmlns:a16="http://schemas.microsoft.com/office/drawing/2014/main" id="{C10CF214-156D-4022-8A56-86B5B3D01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3432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" name="AutoShape 196">
                <a:extLst>
                  <a:ext uri="{FF2B5EF4-FFF2-40B4-BE49-F238E27FC236}">
                    <a16:creationId xmlns:a16="http://schemas.microsoft.com/office/drawing/2014/main" id="{E7EDE42E-5750-4B1B-A52A-750ACD4F9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272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" name="AutoShape 197">
                <a:extLst>
                  <a:ext uri="{FF2B5EF4-FFF2-40B4-BE49-F238E27FC236}">
                    <a16:creationId xmlns:a16="http://schemas.microsoft.com/office/drawing/2014/main" id="{AA59DD88-00E6-48B9-9E78-87668FCEE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" y="2568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0" name="Rectangle 198">
                <a:extLst>
                  <a:ext uri="{FF2B5EF4-FFF2-40B4-BE49-F238E27FC236}">
                    <a16:creationId xmlns:a16="http://schemas.microsoft.com/office/drawing/2014/main" id="{CEE3C0F8-44CA-45C5-B7EE-A44B3EB76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2976"/>
                <a:ext cx="816" cy="91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" name="Oval 199">
                <a:extLst>
                  <a:ext uri="{FF2B5EF4-FFF2-40B4-BE49-F238E27FC236}">
                    <a16:creationId xmlns:a16="http://schemas.microsoft.com/office/drawing/2014/main" id="{5A431C8F-1827-494C-BE40-69A5E1891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" y="4080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" name="Text Box 200">
                <a:extLst>
                  <a:ext uri="{FF2B5EF4-FFF2-40B4-BE49-F238E27FC236}">
                    <a16:creationId xmlns:a16="http://schemas.microsoft.com/office/drawing/2014/main" id="{F9FEE50E-822F-45D4-8185-50A6B633C8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5" y="4009"/>
                <a:ext cx="289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000" b="1"/>
                  <a:t>b</a:t>
                </a:r>
              </a:p>
            </p:txBody>
          </p:sp>
        </p:grpSp>
      </p:grpSp>
      <p:grpSp>
        <p:nvGrpSpPr>
          <p:cNvPr id="18675" name="Group 243">
            <a:extLst>
              <a:ext uri="{FF2B5EF4-FFF2-40B4-BE49-F238E27FC236}">
                <a16:creationId xmlns:a16="http://schemas.microsoft.com/office/drawing/2014/main" id="{8CB7437A-8DA5-4DD7-8B60-930B68E64FE7}"/>
              </a:ext>
            </a:extLst>
          </p:cNvPr>
          <p:cNvGrpSpPr>
            <a:grpSpLocks/>
          </p:cNvGrpSpPr>
          <p:nvPr/>
        </p:nvGrpSpPr>
        <p:grpSpPr bwMode="auto">
          <a:xfrm>
            <a:off x="131212" y="2155654"/>
            <a:ext cx="2514600" cy="2151062"/>
            <a:chOff x="432" y="1285"/>
            <a:chExt cx="1584" cy="1355"/>
          </a:xfrm>
        </p:grpSpPr>
        <p:grpSp>
          <p:nvGrpSpPr>
            <p:cNvPr id="18576" name="Group 144">
              <a:extLst>
                <a:ext uri="{FF2B5EF4-FFF2-40B4-BE49-F238E27FC236}">
                  <a16:creationId xmlns:a16="http://schemas.microsoft.com/office/drawing/2014/main" id="{55653C2A-BB14-48EE-A96B-D28ECA2B3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285"/>
              <a:ext cx="1584" cy="1355"/>
              <a:chOff x="-96" y="662"/>
              <a:chExt cx="1584" cy="1355"/>
            </a:xfrm>
          </p:grpSpPr>
          <p:sp>
            <p:nvSpPr>
              <p:cNvPr id="18577" name="Text Box 145">
                <a:extLst>
                  <a:ext uri="{FF2B5EF4-FFF2-40B4-BE49-F238E27FC236}">
                    <a16:creationId xmlns:a16="http://schemas.microsoft.com/office/drawing/2014/main" id="{C340C03C-4E47-4D1D-8DC7-9454580EC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6" y="662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003300"/>
                    </a:solidFill>
                  </a:rPr>
                  <a:t>A</a:t>
                </a:r>
              </a:p>
            </p:txBody>
          </p:sp>
          <p:sp>
            <p:nvSpPr>
              <p:cNvPr id="18578" name="Text Box 146">
                <a:extLst>
                  <a:ext uri="{FF2B5EF4-FFF2-40B4-BE49-F238E27FC236}">
                    <a16:creationId xmlns:a16="http://schemas.microsoft.com/office/drawing/2014/main" id="{4CF1926E-CFBE-4AFE-9852-FA903E27A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8" y="816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003300"/>
                    </a:solidFill>
                  </a:rPr>
                  <a:t>O</a:t>
                </a:r>
              </a:p>
            </p:txBody>
          </p:sp>
          <p:grpSp>
            <p:nvGrpSpPr>
              <p:cNvPr id="18579" name="Group 147">
                <a:extLst>
                  <a:ext uri="{FF2B5EF4-FFF2-40B4-BE49-F238E27FC236}">
                    <a16:creationId xmlns:a16="http://schemas.microsoft.com/office/drawing/2014/main" id="{ECCBDB45-5ACE-474A-9E20-B75D82BDED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816"/>
                <a:ext cx="1152" cy="1201"/>
                <a:chOff x="336" y="816"/>
                <a:chExt cx="1440" cy="1576"/>
              </a:xfrm>
            </p:grpSpPr>
            <p:sp>
              <p:nvSpPr>
                <p:cNvPr id="18580" name="Oval 148">
                  <a:extLst>
                    <a:ext uri="{FF2B5EF4-FFF2-40B4-BE49-F238E27FC236}">
                      <a16:creationId xmlns:a16="http://schemas.microsoft.com/office/drawing/2014/main" id="{01F3AA9C-FEA9-4EC3-BD75-A79C831EDF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6" y="2160"/>
                  <a:ext cx="240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1" name="Line 149">
                  <a:extLst>
                    <a:ext uri="{FF2B5EF4-FFF2-40B4-BE49-F238E27FC236}">
                      <a16:creationId xmlns:a16="http://schemas.microsoft.com/office/drawing/2014/main" id="{86E74A43-9854-488A-B736-6670F14DE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816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2" name="Line 150">
                  <a:extLst>
                    <a:ext uri="{FF2B5EF4-FFF2-40B4-BE49-F238E27FC236}">
                      <a16:creationId xmlns:a16="http://schemas.microsoft.com/office/drawing/2014/main" id="{702A13F8-4F2F-425C-8643-69F4C706B7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960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3" name="Line 151">
                  <a:extLst>
                    <a:ext uri="{FF2B5EF4-FFF2-40B4-BE49-F238E27FC236}">
                      <a16:creationId xmlns:a16="http://schemas.microsoft.com/office/drawing/2014/main" id="{9857E389-5252-4E7D-96F5-B30E88A05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81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4" name="Line 152">
                  <a:extLst>
                    <a:ext uri="{FF2B5EF4-FFF2-40B4-BE49-F238E27FC236}">
                      <a16:creationId xmlns:a16="http://schemas.microsoft.com/office/drawing/2014/main" id="{B9BDE444-4554-4845-A9DC-ADADF7249F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163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5" name="Line 153">
                  <a:extLst>
                    <a:ext uri="{FF2B5EF4-FFF2-40B4-BE49-F238E27FC236}">
                      <a16:creationId xmlns:a16="http://schemas.microsoft.com/office/drawing/2014/main" id="{2955D73F-541A-41D5-8B63-74B86E90B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960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6" name="AutoShape 154">
                  <a:extLst>
                    <a:ext uri="{FF2B5EF4-FFF2-40B4-BE49-F238E27FC236}">
                      <a16:creationId xmlns:a16="http://schemas.microsoft.com/office/drawing/2014/main" id="{AACA5616-A3BC-42BD-BBCE-B9DFB3987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240" cy="192"/>
                </a:xfrm>
                <a:prstGeom prst="flowChartSummingJunction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7" name="Line 155">
                  <a:extLst>
                    <a:ext uri="{FF2B5EF4-FFF2-40B4-BE49-F238E27FC236}">
                      <a16:creationId xmlns:a16="http://schemas.microsoft.com/office/drawing/2014/main" id="{BC1BA43E-D47F-4027-B768-4D92A2D507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24" y="19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8" name="Line 156">
                  <a:extLst>
                    <a:ext uri="{FF2B5EF4-FFF2-40B4-BE49-F238E27FC236}">
                      <a16:creationId xmlns:a16="http://schemas.microsoft.com/office/drawing/2014/main" id="{F48C3893-8AF3-4CA0-8B78-01F9274684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968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9" name="AutoShape 157">
                  <a:extLst>
                    <a:ext uri="{FF2B5EF4-FFF2-40B4-BE49-F238E27FC236}">
                      <a16:creationId xmlns:a16="http://schemas.microsoft.com/office/drawing/2014/main" id="{DEB422C0-7D09-4A0C-9097-525346B6A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584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90" name="AutoShape 158">
                  <a:extLst>
                    <a:ext uri="{FF2B5EF4-FFF2-40B4-BE49-F238E27FC236}">
                      <a16:creationId xmlns:a16="http://schemas.microsoft.com/office/drawing/2014/main" id="{99493B67-4763-41CE-B3C6-889848CC93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6" y="1488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91" name="Line 159">
                  <a:extLst>
                    <a:ext uri="{FF2B5EF4-FFF2-40B4-BE49-F238E27FC236}">
                      <a16:creationId xmlns:a16="http://schemas.microsoft.com/office/drawing/2014/main" id="{91524D5F-6FF6-4649-AE9F-F5B62DE64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" y="15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2" name="Text Box 160">
                  <a:extLst>
                    <a:ext uri="{FF2B5EF4-FFF2-40B4-BE49-F238E27FC236}">
                      <a16:creationId xmlns:a16="http://schemas.microsoft.com/office/drawing/2014/main" id="{4DD30805-C0F1-4A0F-BE09-2B7826FD32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9" y="2064"/>
                  <a:ext cx="287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altLang="en-US" sz="2000" b="1"/>
                    <a:t>a</a:t>
                  </a:r>
                </a:p>
              </p:txBody>
            </p:sp>
          </p:grpSp>
        </p:grpSp>
        <p:sp>
          <p:nvSpPr>
            <p:cNvPr id="18673" name="Oval 241">
              <a:extLst>
                <a:ext uri="{FF2B5EF4-FFF2-40B4-BE49-F238E27FC236}">
                  <a16:creationId xmlns:a16="http://schemas.microsoft.com/office/drawing/2014/main" id="{4C4E4AE3-4EE6-4566-A71F-BB0265856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141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" name="Oval 242">
              <a:extLst>
                <a:ext uri="{FF2B5EF4-FFF2-40B4-BE49-F238E27FC236}">
                  <a16:creationId xmlns:a16="http://schemas.microsoft.com/office/drawing/2014/main" id="{98D73CD0-0B23-4A83-9035-0F0700E1A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39">
            <a:extLst>
              <a:ext uri="{FF2B5EF4-FFF2-40B4-BE49-F238E27FC236}">
                <a16:creationId xmlns:a16="http://schemas.microsoft.com/office/drawing/2014/main" id="{1081488B-29B3-4500-A62A-4CB8CC5E340B}"/>
              </a:ext>
            </a:extLst>
          </p:cNvPr>
          <p:cNvGrpSpPr>
            <a:grpSpLocks/>
          </p:cNvGrpSpPr>
          <p:nvPr/>
        </p:nvGrpSpPr>
        <p:grpSpPr bwMode="auto">
          <a:xfrm>
            <a:off x="3382569" y="2048508"/>
            <a:ext cx="2593219" cy="2160339"/>
            <a:chOff x="528" y="1632"/>
            <a:chExt cx="2736" cy="2269"/>
          </a:xfrm>
        </p:grpSpPr>
        <p:grpSp>
          <p:nvGrpSpPr>
            <p:cNvPr id="109" name="Group 33">
              <a:extLst>
                <a:ext uri="{FF2B5EF4-FFF2-40B4-BE49-F238E27FC236}">
                  <a16:creationId xmlns:a16="http://schemas.microsoft.com/office/drawing/2014/main" id="{104F376E-E833-4E52-8129-4250BEDD9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632"/>
              <a:ext cx="2736" cy="2269"/>
              <a:chOff x="720" y="1248"/>
              <a:chExt cx="2736" cy="2269"/>
            </a:xfrm>
          </p:grpSpPr>
          <p:grpSp>
            <p:nvGrpSpPr>
              <p:cNvPr id="111" name="Group 4">
                <a:extLst>
                  <a:ext uri="{FF2B5EF4-FFF2-40B4-BE49-F238E27FC236}">
                    <a16:creationId xmlns:a16="http://schemas.microsoft.com/office/drawing/2014/main" id="{91F7D01F-E2E0-4065-811F-0A6058891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1440"/>
                <a:ext cx="2448" cy="2077"/>
                <a:chOff x="1670" y="2163"/>
                <a:chExt cx="2915" cy="2553"/>
              </a:xfrm>
            </p:grpSpPr>
            <p:sp>
              <p:nvSpPr>
                <p:cNvPr id="114" name="Rectangle 5">
                  <a:extLst>
                    <a:ext uri="{FF2B5EF4-FFF2-40B4-BE49-F238E27FC236}">
                      <a16:creationId xmlns:a16="http://schemas.microsoft.com/office/drawing/2014/main" id="{D422CA24-B2C2-4304-A203-E14A5758C2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3240"/>
                  <a:ext cx="1040" cy="12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5" name="Group 6">
                  <a:extLst>
                    <a:ext uri="{FF2B5EF4-FFF2-40B4-BE49-F238E27FC236}">
                      <a16:creationId xmlns:a16="http://schemas.microsoft.com/office/drawing/2014/main" id="{8C5C1935-1BC3-43EC-8058-7D32C6721F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7" y="2163"/>
                  <a:ext cx="2858" cy="2553"/>
                  <a:chOff x="1727" y="2163"/>
                  <a:chExt cx="2858" cy="2553"/>
                </a:xfrm>
              </p:grpSpPr>
              <p:grpSp>
                <p:nvGrpSpPr>
                  <p:cNvPr id="116" name="Group 7">
                    <a:extLst>
                      <a:ext uri="{FF2B5EF4-FFF2-40B4-BE49-F238E27FC236}">
                        <a16:creationId xmlns:a16="http://schemas.microsoft.com/office/drawing/2014/main" id="{404BA3A9-4941-4721-AE22-4220903BCD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752" y="3929"/>
                    <a:ext cx="288" cy="316"/>
                    <a:chOff x="2580" y="5220"/>
                    <a:chExt cx="1690" cy="1620"/>
                  </a:xfrm>
                </p:grpSpPr>
                <p:grpSp>
                  <p:nvGrpSpPr>
                    <p:cNvPr id="135" name="Group 8">
                      <a:extLst>
                        <a:ext uri="{FF2B5EF4-FFF2-40B4-BE49-F238E27FC236}">
                          <a16:creationId xmlns:a16="http://schemas.microsoft.com/office/drawing/2014/main" id="{D72794DD-3228-415B-A32C-9B3676CC696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0" y="5220"/>
                      <a:ext cx="1690" cy="1620"/>
                      <a:chOff x="3490" y="4320"/>
                      <a:chExt cx="1430" cy="1440"/>
                    </a:xfrm>
                  </p:grpSpPr>
                  <p:sp>
                    <p:nvSpPr>
                      <p:cNvPr id="137" name="Oval 9">
                        <a:extLst>
                          <a:ext uri="{FF2B5EF4-FFF2-40B4-BE49-F238E27FC236}">
                            <a16:creationId xmlns:a16="http://schemas.microsoft.com/office/drawing/2014/main" id="{401FB856-F6BD-433E-A30A-F27199D331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0" y="4320"/>
                        <a:ext cx="1430" cy="144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AutoShape 10">
                        <a:extLst>
                          <a:ext uri="{FF2B5EF4-FFF2-40B4-BE49-F238E27FC236}">
                            <a16:creationId xmlns:a16="http://schemas.microsoft.com/office/drawing/2014/main" id="{1666DC06-AB3C-4FB3-A8DF-E435794D7D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5" y="4965"/>
                        <a:ext cx="130" cy="180"/>
                      </a:xfrm>
                      <a:prstGeom prst="flowChartConnector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AutoShape 11">
                        <a:extLst>
                          <a:ext uri="{FF2B5EF4-FFF2-40B4-BE49-F238E27FC236}">
                            <a16:creationId xmlns:a16="http://schemas.microsoft.com/office/drawing/2014/main" id="{C21758BF-3397-4B7D-82A9-FC90BD5359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0" y="4965"/>
                        <a:ext cx="130" cy="180"/>
                      </a:xfrm>
                      <a:prstGeom prst="flowChartConnector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6" name="Line 12">
                      <a:extLst>
                        <a:ext uri="{FF2B5EF4-FFF2-40B4-BE49-F238E27FC236}">
                          <a16:creationId xmlns:a16="http://schemas.microsoft.com/office/drawing/2014/main" id="{D5D86370-1FFB-4B0A-A7E0-51FB7EB705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5" y="5700"/>
                      <a:ext cx="78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" name="Freeform 13">
                    <a:extLst>
                      <a:ext uri="{FF2B5EF4-FFF2-40B4-BE49-F238E27FC236}">
                        <a16:creationId xmlns:a16="http://schemas.microsoft.com/office/drawing/2014/main" id="{1AF1D7D4-2C65-4DAF-A381-9C3B00EE11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5" y="3093"/>
                    <a:ext cx="1577" cy="1623"/>
                  </a:xfrm>
                  <a:custGeom>
                    <a:avLst/>
                    <a:gdLst>
                      <a:gd name="T0" fmla="*/ 0 w 1690"/>
                      <a:gd name="T1" fmla="*/ 1260 h 1980"/>
                      <a:gd name="T2" fmla="*/ 0 w 1690"/>
                      <a:gd name="T3" fmla="*/ 1980 h 1980"/>
                      <a:gd name="T4" fmla="*/ 1300 w 1690"/>
                      <a:gd name="T5" fmla="*/ 1980 h 1980"/>
                      <a:gd name="T6" fmla="*/ 1300 w 1690"/>
                      <a:gd name="T7" fmla="*/ 0 h 1980"/>
                      <a:gd name="T8" fmla="*/ 1690 w 1690"/>
                      <a:gd name="T9" fmla="*/ 0 h 1980"/>
                      <a:gd name="T10" fmla="*/ 1690 w 1690"/>
                      <a:gd name="T11" fmla="*/ 360 h 19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90" h="1980">
                        <a:moveTo>
                          <a:pt x="0" y="1260"/>
                        </a:moveTo>
                        <a:lnTo>
                          <a:pt x="0" y="1980"/>
                        </a:lnTo>
                        <a:lnTo>
                          <a:pt x="1300" y="1980"/>
                        </a:lnTo>
                        <a:lnTo>
                          <a:pt x="1300" y="0"/>
                        </a:lnTo>
                        <a:lnTo>
                          <a:pt x="1690" y="0"/>
                        </a:lnTo>
                        <a:lnTo>
                          <a:pt x="1690" y="36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AutoShape 14">
                    <a:extLst>
                      <a:ext uri="{FF2B5EF4-FFF2-40B4-BE49-F238E27FC236}">
                        <a16:creationId xmlns:a16="http://schemas.microsoft.com/office/drawing/2014/main" id="{687019B0-9737-47DA-B909-DEA8853DE3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2" y="3354"/>
                    <a:ext cx="308" cy="295"/>
                  </a:xfrm>
                  <a:prstGeom prst="flowChartSummingJunction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9" name="Group 15">
                    <a:extLst>
                      <a:ext uri="{FF2B5EF4-FFF2-40B4-BE49-F238E27FC236}">
                        <a16:creationId xmlns:a16="http://schemas.microsoft.com/office/drawing/2014/main" id="{FFD87547-EF60-4196-A46D-623BC778556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2216" y="3933"/>
                    <a:ext cx="288" cy="316"/>
                    <a:chOff x="2580" y="5220"/>
                    <a:chExt cx="1690" cy="1620"/>
                  </a:xfrm>
                </p:grpSpPr>
                <p:grpSp>
                  <p:nvGrpSpPr>
                    <p:cNvPr id="130" name="Group 16">
                      <a:extLst>
                        <a:ext uri="{FF2B5EF4-FFF2-40B4-BE49-F238E27FC236}">
                          <a16:creationId xmlns:a16="http://schemas.microsoft.com/office/drawing/2014/main" id="{52656413-60F0-45BF-9DB7-98A9124796F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0" y="5220"/>
                      <a:ext cx="1690" cy="1620"/>
                      <a:chOff x="3490" y="4320"/>
                      <a:chExt cx="1430" cy="1440"/>
                    </a:xfrm>
                  </p:grpSpPr>
                  <p:sp>
                    <p:nvSpPr>
                      <p:cNvPr id="132" name="Oval 17">
                        <a:extLst>
                          <a:ext uri="{FF2B5EF4-FFF2-40B4-BE49-F238E27FC236}">
                            <a16:creationId xmlns:a16="http://schemas.microsoft.com/office/drawing/2014/main" id="{A2980A65-E723-449D-A09C-0B357DE53EC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0" y="4320"/>
                        <a:ext cx="1430" cy="144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" name="AutoShape 18">
                        <a:extLst>
                          <a:ext uri="{FF2B5EF4-FFF2-40B4-BE49-F238E27FC236}">
                            <a16:creationId xmlns:a16="http://schemas.microsoft.com/office/drawing/2014/main" id="{C432183F-EF3A-4F3A-BB27-2BF437568C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5" y="4965"/>
                        <a:ext cx="130" cy="180"/>
                      </a:xfrm>
                      <a:prstGeom prst="flowChartConnector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" name="AutoShape 19">
                        <a:extLst>
                          <a:ext uri="{FF2B5EF4-FFF2-40B4-BE49-F238E27FC236}">
                            <a16:creationId xmlns:a16="http://schemas.microsoft.com/office/drawing/2014/main" id="{9B5F92A6-53C2-4AAB-A953-7AE97DF74E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0" y="4965"/>
                        <a:ext cx="130" cy="180"/>
                      </a:xfrm>
                      <a:prstGeom prst="flowChartConnector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1" name="Line 20">
                      <a:extLst>
                        <a:ext uri="{FF2B5EF4-FFF2-40B4-BE49-F238E27FC236}">
                          <a16:creationId xmlns:a16="http://schemas.microsoft.com/office/drawing/2014/main" id="{C837219D-3919-42EC-9B22-3338E47A21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5" y="5700"/>
                      <a:ext cx="78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0" name="Rectangle 21">
                    <a:extLst>
                      <a:ext uri="{FF2B5EF4-FFF2-40B4-BE49-F238E27FC236}">
                        <a16:creationId xmlns:a16="http://schemas.microsoft.com/office/drawing/2014/main" id="{71CDE835-B137-49BC-971B-BAE0F52E47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1" y="3514"/>
                    <a:ext cx="115" cy="29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22">
                    <a:extLst>
                      <a:ext uri="{FF2B5EF4-FFF2-40B4-BE49-F238E27FC236}">
                        <a16:creationId xmlns:a16="http://schemas.microsoft.com/office/drawing/2014/main" id="{CA3A4109-2A21-4C92-9E9D-1BF1F649E2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3514"/>
                    <a:ext cx="114" cy="29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23">
                    <a:extLst>
                      <a:ext uri="{FF2B5EF4-FFF2-40B4-BE49-F238E27FC236}">
                        <a16:creationId xmlns:a16="http://schemas.microsoft.com/office/drawing/2014/main" id="{761DDD8F-1F69-494A-8F79-3671A7DC67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3" y="3403"/>
                    <a:ext cx="457" cy="589"/>
                  </a:xfrm>
                  <a:custGeom>
                    <a:avLst/>
                    <a:gdLst>
                      <a:gd name="T0" fmla="*/ 0 w 520"/>
                      <a:gd name="T1" fmla="*/ 720 h 720"/>
                      <a:gd name="T2" fmla="*/ 0 w 520"/>
                      <a:gd name="T3" fmla="*/ 0 h 720"/>
                      <a:gd name="T4" fmla="*/ 520 w 520"/>
                      <a:gd name="T5" fmla="*/ 0 h 720"/>
                      <a:gd name="T6" fmla="*/ 520 w 520"/>
                      <a:gd name="T7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20" h="720">
                        <a:moveTo>
                          <a:pt x="0" y="720"/>
                        </a:moveTo>
                        <a:lnTo>
                          <a:pt x="0" y="0"/>
                        </a:lnTo>
                        <a:lnTo>
                          <a:pt x="520" y="0"/>
                        </a:lnTo>
                        <a:lnTo>
                          <a:pt x="520" y="7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24">
                    <a:extLst>
                      <a:ext uri="{FF2B5EF4-FFF2-40B4-BE49-F238E27FC236}">
                        <a16:creationId xmlns:a16="http://schemas.microsoft.com/office/drawing/2014/main" id="{36108F0E-DF92-4174-976D-48F4CF4F6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8" y="2819"/>
                    <a:ext cx="1829" cy="1768"/>
                  </a:xfrm>
                  <a:custGeom>
                    <a:avLst/>
                    <a:gdLst>
                      <a:gd name="T0" fmla="*/ 0 w 2080"/>
                      <a:gd name="T1" fmla="*/ 1620 h 2160"/>
                      <a:gd name="T2" fmla="*/ 0 w 2080"/>
                      <a:gd name="T3" fmla="*/ 1980 h 2160"/>
                      <a:gd name="T4" fmla="*/ 0 w 2080"/>
                      <a:gd name="T5" fmla="*/ 2160 h 2160"/>
                      <a:gd name="T6" fmla="*/ 520 w 2080"/>
                      <a:gd name="T7" fmla="*/ 2160 h 2160"/>
                      <a:gd name="T8" fmla="*/ 520 w 2080"/>
                      <a:gd name="T9" fmla="*/ 0 h 2160"/>
                      <a:gd name="T10" fmla="*/ 2080 w 2080"/>
                      <a:gd name="T11" fmla="*/ 0 h 2160"/>
                      <a:gd name="T12" fmla="*/ 2080 w 2080"/>
                      <a:gd name="T13" fmla="*/ 720 h 2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80" h="2160">
                        <a:moveTo>
                          <a:pt x="0" y="1620"/>
                        </a:moveTo>
                        <a:lnTo>
                          <a:pt x="0" y="1980"/>
                        </a:lnTo>
                        <a:lnTo>
                          <a:pt x="0" y="2160"/>
                        </a:lnTo>
                        <a:lnTo>
                          <a:pt x="520" y="2160"/>
                        </a:lnTo>
                        <a:lnTo>
                          <a:pt x="520" y="0"/>
                        </a:lnTo>
                        <a:lnTo>
                          <a:pt x="2080" y="0"/>
                        </a:lnTo>
                        <a:lnTo>
                          <a:pt x="2080" y="7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AutoShape 25">
                    <a:extLst>
                      <a:ext uri="{FF2B5EF4-FFF2-40B4-BE49-F238E27FC236}">
                        <a16:creationId xmlns:a16="http://schemas.microsoft.com/office/drawing/2014/main" id="{6C84E3A8-A614-4633-9CD4-5900DE9B5E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00" y="3329"/>
                    <a:ext cx="309" cy="295"/>
                  </a:xfrm>
                  <a:prstGeom prst="flowChartSummingJunction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Line 26">
                    <a:extLst>
                      <a:ext uri="{FF2B5EF4-FFF2-40B4-BE49-F238E27FC236}">
                        <a16:creationId xmlns:a16="http://schemas.microsoft.com/office/drawing/2014/main" id="{EA74E5CB-8C25-4541-9B17-029F1836E9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6" y="2507"/>
                    <a:ext cx="0" cy="88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Line 27">
                    <a:extLst>
                      <a:ext uri="{FF2B5EF4-FFF2-40B4-BE49-F238E27FC236}">
                        <a16:creationId xmlns:a16="http://schemas.microsoft.com/office/drawing/2014/main" id="{C853D0E1-D3DB-4A43-BE06-E4BB83DC4D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6" y="2175"/>
                    <a:ext cx="0" cy="117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Line 28">
                    <a:extLst>
                      <a:ext uri="{FF2B5EF4-FFF2-40B4-BE49-F238E27FC236}">
                        <a16:creationId xmlns:a16="http://schemas.microsoft.com/office/drawing/2014/main" id="{16F0D3C8-6565-4184-921A-17C47937DC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1" y="2163"/>
                    <a:ext cx="0" cy="117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Line 29">
                    <a:extLst>
                      <a:ext uri="{FF2B5EF4-FFF2-40B4-BE49-F238E27FC236}">
                        <a16:creationId xmlns:a16="http://schemas.microsoft.com/office/drawing/2014/main" id="{92683D8F-2E91-4103-B14D-FE70352258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7" y="2507"/>
                    <a:ext cx="285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Line 30">
                    <a:extLst>
                      <a:ext uri="{FF2B5EF4-FFF2-40B4-BE49-F238E27FC236}">
                        <a16:creationId xmlns:a16="http://schemas.microsoft.com/office/drawing/2014/main" id="{2419E861-FD6D-4052-9002-92EA425953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27" y="2163"/>
                    <a:ext cx="2858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2" name="Text Box 31">
                <a:extLst>
                  <a:ext uri="{FF2B5EF4-FFF2-40B4-BE49-F238E27FC236}">
                    <a16:creationId xmlns:a16="http://schemas.microsoft.com/office/drawing/2014/main" id="{62E12C13-95BD-4DF8-B58E-4C660BEA61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2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O</a:t>
                </a:r>
              </a:p>
            </p:txBody>
          </p:sp>
          <p:sp>
            <p:nvSpPr>
              <p:cNvPr id="113" name="Text Box 32">
                <a:extLst>
                  <a:ext uri="{FF2B5EF4-FFF2-40B4-BE49-F238E27FC236}">
                    <a16:creationId xmlns:a16="http://schemas.microsoft.com/office/drawing/2014/main" id="{834794A3-E171-4DD3-91F9-BFDA8D9E74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58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A</a:t>
                </a:r>
              </a:p>
            </p:txBody>
          </p:sp>
        </p:grpSp>
        <p:sp>
          <p:nvSpPr>
            <p:cNvPr id="110" name="Oval 38">
              <a:extLst>
                <a:ext uri="{FF2B5EF4-FFF2-40B4-BE49-F238E27FC236}">
                  <a16:creationId xmlns:a16="http://schemas.microsoft.com/office/drawing/2014/main" id="{14C8F0C0-9FBC-4E60-81D2-02EA856699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70" y="280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ADAA91-DB82-48D9-9065-5D0F5CF571CC}"/>
              </a:ext>
            </a:extLst>
          </p:cNvPr>
          <p:cNvSpPr txBox="1"/>
          <p:nvPr/>
        </p:nvSpPr>
        <p:spPr>
          <a:xfrm>
            <a:off x="4314274" y="406535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E7372-1746-4645-9BE6-91C0A9B02909}"/>
              </a:ext>
            </a:extLst>
          </p:cNvPr>
          <p:cNvSpPr txBox="1"/>
          <p:nvPr/>
        </p:nvSpPr>
        <p:spPr>
          <a:xfrm>
            <a:off x="2330719" y="211164"/>
            <a:ext cx="380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TẠI LỚP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65" name="Group 53">
            <a:extLst>
              <a:ext uri="{FF2B5EF4-FFF2-40B4-BE49-F238E27FC236}">
                <a16:creationId xmlns:a16="http://schemas.microsoft.com/office/drawing/2014/main" id="{9F33B5B7-6DA3-4BE3-9D87-A7BB08F577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5187967"/>
              </p:ext>
            </p:extLst>
          </p:nvPr>
        </p:nvGraphicFramePr>
        <p:xfrm>
          <a:off x="318976" y="2275366"/>
          <a:ext cx="3643424" cy="4579090"/>
        </p:xfrm>
        <a:graphic>
          <a:graphicData uri="http://schemas.openxmlformats.org/drawingml/2006/table">
            <a:tbl>
              <a:tblPr/>
              <a:tblGrid>
                <a:gridCol w="1821712">
                  <a:extLst>
                    <a:ext uri="{9D8B030D-6E8A-4147-A177-3AD203B41FA5}">
                      <a16:colId xmlns:a16="http://schemas.microsoft.com/office/drawing/2014/main" val="2620864138"/>
                    </a:ext>
                  </a:extLst>
                </a:gridCol>
                <a:gridCol w="1821712">
                  <a:extLst>
                    <a:ext uri="{9D8B030D-6E8A-4147-A177-3AD203B41FA5}">
                      <a16:colId xmlns:a16="http://schemas.microsoft.com/office/drawing/2014/main" val="3193180555"/>
                    </a:ext>
                  </a:extLst>
                </a:gridCol>
              </a:tblGrid>
              <a:tr h="915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hình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502280"/>
                  </a:ext>
                </a:extLst>
              </a:tr>
              <a:tr h="915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334038"/>
                  </a:ext>
                </a:extLst>
              </a:tr>
              <a:tr h="915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734536"/>
                  </a:ext>
                </a:extLst>
              </a:tr>
              <a:tr h="915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14568"/>
                  </a:ext>
                </a:extLst>
              </a:tr>
              <a:tr h="915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934285"/>
                  </a:ext>
                </a:extLst>
              </a:tr>
            </a:tbl>
          </a:graphicData>
        </a:graphic>
      </p:graphicFrame>
      <p:graphicFrame>
        <p:nvGraphicFramePr>
          <p:cNvPr id="13366" name="Group 54">
            <a:extLst>
              <a:ext uri="{FF2B5EF4-FFF2-40B4-BE49-F238E27FC236}">
                <a16:creationId xmlns:a16="http://schemas.microsoft.com/office/drawing/2014/main" id="{BA77666A-58A8-4C62-8EF3-7E9A7A9E8C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677964"/>
              </p:ext>
            </p:extLst>
          </p:nvPr>
        </p:nvGraphicFramePr>
        <p:xfrm>
          <a:off x="4419600" y="2275366"/>
          <a:ext cx="4038600" cy="4525963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32999157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52172111"/>
                    </a:ext>
                  </a:extLst>
                </a:gridCol>
              </a:tblGrid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Teân goïi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Hình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335812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1.Caàu chì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42824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2.Oå ñieän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27268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3.Ñeøn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sôïi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ñoát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779089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4.Quaït traàn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45331"/>
                  </a:ext>
                </a:extLst>
              </a:tr>
            </a:tbl>
          </a:graphicData>
        </a:graphic>
      </p:graphicFrame>
      <p:grpSp>
        <p:nvGrpSpPr>
          <p:cNvPr id="13375" name="Group 63">
            <a:extLst>
              <a:ext uri="{FF2B5EF4-FFF2-40B4-BE49-F238E27FC236}">
                <a16:creationId xmlns:a16="http://schemas.microsoft.com/office/drawing/2014/main" id="{AA5CDAA0-A6BD-4017-ACE2-9971E05F5AA6}"/>
              </a:ext>
            </a:extLst>
          </p:cNvPr>
          <p:cNvGrpSpPr>
            <a:grpSpLocks/>
          </p:cNvGrpSpPr>
          <p:nvPr/>
        </p:nvGrpSpPr>
        <p:grpSpPr bwMode="auto">
          <a:xfrm>
            <a:off x="2330651" y="6354449"/>
            <a:ext cx="1371600" cy="152400"/>
            <a:chOff x="1488" y="3504"/>
            <a:chExt cx="864" cy="96"/>
          </a:xfrm>
        </p:grpSpPr>
        <p:sp>
          <p:nvSpPr>
            <p:cNvPr id="13373" name="Rectangle 61">
              <a:extLst>
                <a:ext uri="{FF2B5EF4-FFF2-40B4-BE49-F238E27FC236}">
                  <a16:creationId xmlns:a16="http://schemas.microsoft.com/office/drawing/2014/main" id="{27A952FB-B705-47C2-8447-6876B85D6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504"/>
              <a:ext cx="432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Line 62">
              <a:extLst>
                <a:ext uri="{FF2B5EF4-FFF2-40B4-BE49-F238E27FC236}">
                  <a16:creationId xmlns:a16="http://schemas.microsoft.com/office/drawing/2014/main" id="{5B61E018-F78F-494E-9EF0-3F5345703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552"/>
              <a:ext cx="8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79" name="Group 67">
            <a:extLst>
              <a:ext uri="{FF2B5EF4-FFF2-40B4-BE49-F238E27FC236}">
                <a16:creationId xmlns:a16="http://schemas.microsoft.com/office/drawing/2014/main" id="{0CF32DB8-5D43-4C92-A624-9AC42114864F}"/>
              </a:ext>
            </a:extLst>
          </p:cNvPr>
          <p:cNvGrpSpPr>
            <a:grpSpLocks/>
          </p:cNvGrpSpPr>
          <p:nvPr/>
        </p:nvGrpSpPr>
        <p:grpSpPr bwMode="auto">
          <a:xfrm>
            <a:off x="2878949" y="5386887"/>
            <a:ext cx="384175" cy="304800"/>
            <a:chOff x="2028" y="3762"/>
            <a:chExt cx="194" cy="156"/>
          </a:xfrm>
        </p:grpSpPr>
        <p:sp>
          <p:nvSpPr>
            <p:cNvPr id="13376" name="Oval 64">
              <a:extLst>
                <a:ext uri="{FF2B5EF4-FFF2-40B4-BE49-F238E27FC236}">
                  <a16:creationId xmlns:a16="http://schemas.microsoft.com/office/drawing/2014/main" id="{DBF8AA7D-35A2-4CF7-AE70-040EA88B2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762"/>
              <a:ext cx="194" cy="15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Oval 65">
              <a:extLst>
                <a:ext uri="{FF2B5EF4-FFF2-40B4-BE49-F238E27FC236}">
                  <a16:creationId xmlns:a16="http://schemas.microsoft.com/office/drawing/2014/main" id="{4A509E8E-D2A8-4962-980E-7DD91D08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822"/>
              <a:ext cx="32" cy="3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Oval 66">
              <a:extLst>
                <a:ext uri="{FF2B5EF4-FFF2-40B4-BE49-F238E27FC236}">
                  <a16:creationId xmlns:a16="http://schemas.microsoft.com/office/drawing/2014/main" id="{F685A114-EA2E-4E79-B1EF-43838BA3A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822"/>
              <a:ext cx="32" cy="3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84" name="Group 72">
            <a:extLst>
              <a:ext uri="{FF2B5EF4-FFF2-40B4-BE49-F238E27FC236}">
                <a16:creationId xmlns:a16="http://schemas.microsoft.com/office/drawing/2014/main" id="{73B613D8-D56C-4FE4-8BEE-E3FB874AF513}"/>
              </a:ext>
            </a:extLst>
          </p:cNvPr>
          <p:cNvGrpSpPr>
            <a:grpSpLocks/>
          </p:cNvGrpSpPr>
          <p:nvPr/>
        </p:nvGrpSpPr>
        <p:grpSpPr bwMode="auto">
          <a:xfrm>
            <a:off x="2404008" y="3506902"/>
            <a:ext cx="1219200" cy="304800"/>
            <a:chOff x="1536" y="1968"/>
            <a:chExt cx="768" cy="192"/>
          </a:xfrm>
        </p:grpSpPr>
        <p:sp>
          <p:nvSpPr>
            <p:cNvPr id="13380" name="AutoShape 68">
              <a:extLst>
                <a:ext uri="{FF2B5EF4-FFF2-40B4-BE49-F238E27FC236}">
                  <a16:creationId xmlns:a16="http://schemas.microsoft.com/office/drawing/2014/main" id="{4248D089-7235-432F-9175-854A946C9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68"/>
              <a:ext cx="288" cy="192"/>
            </a:xfrm>
            <a:prstGeom prst="flowChartSummingJunction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Line 69">
              <a:extLst>
                <a:ext uri="{FF2B5EF4-FFF2-40B4-BE49-F238E27FC236}">
                  <a16:creationId xmlns:a16="http://schemas.microsoft.com/office/drawing/2014/main" id="{C6CA3300-0C6C-4964-8FA3-77130FC83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064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Line 70">
              <a:extLst>
                <a:ext uri="{FF2B5EF4-FFF2-40B4-BE49-F238E27FC236}">
                  <a16:creationId xmlns:a16="http://schemas.microsoft.com/office/drawing/2014/main" id="{F26A270F-4778-45A1-9393-952151BF4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064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83" name="AutoShape 71">
            <a:extLst>
              <a:ext uri="{FF2B5EF4-FFF2-40B4-BE49-F238E27FC236}">
                <a16:creationId xmlns:a16="http://schemas.microsoft.com/office/drawing/2014/main" id="{012A2D73-CF21-463A-B67C-FA13FD4FCE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54199" y="4209469"/>
            <a:ext cx="152400" cy="609600"/>
          </a:xfrm>
          <a:prstGeom prst="flowChartCollat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89" name="Group 77">
            <a:extLst>
              <a:ext uri="{FF2B5EF4-FFF2-40B4-BE49-F238E27FC236}">
                <a16:creationId xmlns:a16="http://schemas.microsoft.com/office/drawing/2014/main" id="{7F9DE89E-808A-4F61-9295-805EE22343A8}"/>
              </a:ext>
            </a:extLst>
          </p:cNvPr>
          <p:cNvGrpSpPr>
            <a:grpSpLocks/>
          </p:cNvGrpSpPr>
          <p:nvPr/>
        </p:nvGrpSpPr>
        <p:grpSpPr bwMode="auto">
          <a:xfrm>
            <a:off x="4888835" y="5496009"/>
            <a:ext cx="1219200" cy="304800"/>
            <a:chOff x="1536" y="1968"/>
            <a:chExt cx="768" cy="192"/>
          </a:xfrm>
        </p:grpSpPr>
        <p:sp>
          <p:nvSpPr>
            <p:cNvPr id="13390" name="AutoShape 78">
              <a:extLst>
                <a:ext uri="{FF2B5EF4-FFF2-40B4-BE49-F238E27FC236}">
                  <a16:creationId xmlns:a16="http://schemas.microsoft.com/office/drawing/2014/main" id="{2B22C7C8-9566-474F-A16C-2230A5B14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68"/>
              <a:ext cx="288" cy="192"/>
            </a:xfrm>
            <a:prstGeom prst="flowChartSummingJunction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Line 79">
              <a:extLst>
                <a:ext uri="{FF2B5EF4-FFF2-40B4-BE49-F238E27FC236}">
                  <a16:creationId xmlns:a16="http://schemas.microsoft.com/office/drawing/2014/main" id="{E02CD6E3-CD41-46B9-AA2E-223E4838D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064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80">
              <a:extLst>
                <a:ext uri="{FF2B5EF4-FFF2-40B4-BE49-F238E27FC236}">
                  <a16:creationId xmlns:a16="http://schemas.microsoft.com/office/drawing/2014/main" id="{98B46A9F-B54A-4749-95A0-EFF925118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064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96" name="Group 84">
            <a:extLst>
              <a:ext uri="{FF2B5EF4-FFF2-40B4-BE49-F238E27FC236}">
                <a16:creationId xmlns:a16="http://schemas.microsoft.com/office/drawing/2014/main" id="{28E9B4CA-21CF-4BC2-894D-BB4E710F9512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568805"/>
            <a:ext cx="384175" cy="304800"/>
            <a:chOff x="2028" y="3762"/>
            <a:chExt cx="194" cy="156"/>
          </a:xfrm>
        </p:grpSpPr>
        <p:sp>
          <p:nvSpPr>
            <p:cNvPr id="13397" name="Oval 85">
              <a:extLst>
                <a:ext uri="{FF2B5EF4-FFF2-40B4-BE49-F238E27FC236}">
                  <a16:creationId xmlns:a16="http://schemas.microsoft.com/office/drawing/2014/main" id="{E17843E9-7462-4F61-B733-8B11BF78E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762"/>
              <a:ext cx="194" cy="15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8" name="Oval 86">
              <a:extLst>
                <a:ext uri="{FF2B5EF4-FFF2-40B4-BE49-F238E27FC236}">
                  <a16:creationId xmlns:a16="http://schemas.microsoft.com/office/drawing/2014/main" id="{BB8D66EE-8BFA-4688-A34A-8C31BE922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822"/>
              <a:ext cx="32" cy="3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9" name="Oval 87">
              <a:extLst>
                <a:ext uri="{FF2B5EF4-FFF2-40B4-BE49-F238E27FC236}">
                  <a16:creationId xmlns:a16="http://schemas.microsoft.com/office/drawing/2014/main" id="{248EC6D7-3FD5-4D33-947E-130D124C2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822"/>
              <a:ext cx="32" cy="3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00" name="AutoShape 88">
            <a:extLst>
              <a:ext uri="{FF2B5EF4-FFF2-40B4-BE49-F238E27FC236}">
                <a16:creationId xmlns:a16="http://schemas.microsoft.com/office/drawing/2014/main" id="{2E0D2EC2-1D59-41B4-AAAE-C3913AD0EC0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22235" y="6278250"/>
            <a:ext cx="152400" cy="609600"/>
          </a:xfrm>
          <a:prstGeom prst="flowChartCollat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901B9-8E1A-4C33-A133-497DE56C6CED}"/>
              </a:ext>
            </a:extLst>
          </p:cNvPr>
          <p:cNvSpPr txBox="1"/>
          <p:nvPr/>
        </p:nvSpPr>
        <p:spPr>
          <a:xfrm>
            <a:off x="90990" y="666190"/>
            <a:ext cx="8533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3" name="Group 81">
            <a:extLst>
              <a:ext uri="{FF2B5EF4-FFF2-40B4-BE49-F238E27FC236}">
                <a16:creationId xmlns:a16="http://schemas.microsoft.com/office/drawing/2014/main" id="{F9842D9B-289A-4D4A-A401-3DA401669BED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3730606"/>
            <a:ext cx="1371600" cy="152400"/>
            <a:chOff x="1488" y="3504"/>
            <a:chExt cx="864" cy="96"/>
          </a:xfrm>
        </p:grpSpPr>
        <p:sp>
          <p:nvSpPr>
            <p:cNvPr id="34" name="Rectangle 82">
              <a:extLst>
                <a:ext uri="{FF2B5EF4-FFF2-40B4-BE49-F238E27FC236}">
                  <a16:creationId xmlns:a16="http://schemas.microsoft.com/office/drawing/2014/main" id="{A8A055C8-A0DE-41A5-855F-273A9BC08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504"/>
              <a:ext cx="432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83">
              <a:extLst>
                <a:ext uri="{FF2B5EF4-FFF2-40B4-BE49-F238E27FC236}">
                  <a16:creationId xmlns:a16="http://schemas.microsoft.com/office/drawing/2014/main" id="{F6B39F3F-0884-420B-B3DA-CE9A2FEEA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552"/>
              <a:ext cx="8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98916B-F0ED-4A66-80CC-220E1732F90D}"/>
              </a:ext>
            </a:extLst>
          </p:cNvPr>
          <p:cNvSpPr txBox="1"/>
          <p:nvPr/>
        </p:nvSpPr>
        <p:spPr>
          <a:xfrm>
            <a:off x="3378305" y="66195"/>
            <a:ext cx="195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1EFF3-8EE9-40A7-B962-4479F516CF6E}"/>
              </a:ext>
            </a:extLst>
          </p:cNvPr>
          <p:cNvSpPr txBox="1"/>
          <p:nvPr/>
        </p:nvSpPr>
        <p:spPr>
          <a:xfrm>
            <a:off x="1532612" y="1691713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2CC0E7-46DE-4DF5-839C-E949586BE2D3}"/>
              </a:ext>
            </a:extLst>
          </p:cNvPr>
          <p:cNvSpPr txBox="1"/>
          <p:nvPr/>
        </p:nvSpPr>
        <p:spPr>
          <a:xfrm>
            <a:off x="5193635" y="1772697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9E8D1-5D74-46F1-A0EB-D392693CD8FB}"/>
              </a:ext>
            </a:extLst>
          </p:cNvPr>
          <p:cNvSpPr txBox="1"/>
          <p:nvPr/>
        </p:nvSpPr>
        <p:spPr>
          <a:xfrm>
            <a:off x="7254998" y="341981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00FB1F-D6C4-49BE-B38F-D77627FC12A8}"/>
              </a:ext>
            </a:extLst>
          </p:cNvPr>
          <p:cNvSpPr txBox="1"/>
          <p:nvPr/>
        </p:nvSpPr>
        <p:spPr>
          <a:xfrm>
            <a:off x="7430250" y="429808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BE209F-7FA3-4ED0-9C5E-99E80624C32B}"/>
              </a:ext>
            </a:extLst>
          </p:cNvPr>
          <p:cNvSpPr txBox="1"/>
          <p:nvPr/>
        </p:nvSpPr>
        <p:spPr>
          <a:xfrm>
            <a:off x="7430250" y="5106912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DC5F4E-BB0D-4592-B69A-B5EC5C27720C}"/>
              </a:ext>
            </a:extLst>
          </p:cNvPr>
          <p:cNvSpPr txBox="1"/>
          <p:nvPr/>
        </p:nvSpPr>
        <p:spPr>
          <a:xfrm>
            <a:off x="7450798" y="606206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0" grpId="0" animBg="1"/>
      <p:bldP spid="5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60A788D-C854-45A4-B631-7A148747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85800"/>
            <a:ext cx="3276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6600" dirty="0"/>
              <a:t>CHỦ ĐỀ </a:t>
            </a:r>
          </a:p>
        </p:txBody>
      </p:sp>
      <p:sp>
        <p:nvSpPr>
          <p:cNvPr id="4099" name="WordArt 3">
            <a:extLst>
              <a:ext uri="{FF2B5EF4-FFF2-40B4-BE49-F238E27FC236}">
                <a16:creationId xmlns:a16="http://schemas.microsoft.com/office/drawing/2014/main" id="{2B85FC7F-2BD5-45BF-B29B-27F0EF56C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667000"/>
            <a:ext cx="6553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E9C5055-B845-4AEE-B068-92D12E6693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82550"/>
            <a:ext cx="150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E3272B59-5A33-40F5-BF73-BDEBBF5E2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504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2DBD9DC-AE5A-469C-BB57-834493E42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435">
            <a:off x="427831" y="5487194"/>
            <a:ext cx="776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681091EE-5A48-4FC5-9067-603038697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893">
            <a:off x="8021638" y="5453063"/>
            <a:ext cx="7762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B18C213-4D94-4634-AF38-3C7D5B38C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002213"/>
            <a:ext cx="97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5419A2FF-8259-40A3-8E69-A9144E337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9596AEC2-5CD6-40F6-A769-D900728D1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502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VỀ NHÀ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B013C-1708-46BB-BB25-29BF4F4C9ABD}"/>
              </a:ext>
            </a:extLst>
          </p:cNvPr>
          <p:cNvSpPr txBox="1"/>
          <p:nvPr/>
        </p:nvSpPr>
        <p:spPr>
          <a:xfrm>
            <a:off x="533400" y="12954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2,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2,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2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BA952B-D9BF-4CAB-AE78-4CC26053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2" y="2408714"/>
            <a:ext cx="5525566" cy="27392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D35A07-5770-43CD-916F-24FC4BBD3852}"/>
              </a:ext>
            </a:extLst>
          </p:cNvPr>
          <p:cNvSpPr txBox="1"/>
          <p:nvPr/>
        </p:nvSpPr>
        <p:spPr>
          <a:xfrm>
            <a:off x="152400" y="-152697"/>
            <a:ext cx="84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963847-0B48-4286-966C-4B437EF21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46733"/>
            <a:ext cx="4752355" cy="2362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24A8E6-A64D-48A9-9A2D-F999D508753F}"/>
              </a:ext>
            </a:extLst>
          </p:cNvPr>
          <p:cNvSpPr txBox="1"/>
          <p:nvPr/>
        </p:nvSpPr>
        <p:spPr>
          <a:xfrm>
            <a:off x="1371600" y="2040656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819B1-EA8D-4D83-B7F1-60DAB34FD46D}"/>
              </a:ext>
            </a:extLst>
          </p:cNvPr>
          <p:cNvSpPr txBox="1"/>
          <p:nvPr/>
        </p:nvSpPr>
        <p:spPr>
          <a:xfrm>
            <a:off x="6405126" y="2803980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E7B428-21C0-4398-A66E-31C1B2CCF4AB}"/>
              </a:ext>
            </a:extLst>
          </p:cNvPr>
          <p:cNvSpPr txBox="1"/>
          <p:nvPr/>
        </p:nvSpPr>
        <p:spPr>
          <a:xfrm>
            <a:off x="282909" y="1367940"/>
            <a:ext cx="857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7ED992-61DD-4E35-81B6-F667BEBDF7BB}"/>
              </a:ext>
            </a:extLst>
          </p:cNvPr>
          <p:cNvSpPr txBox="1"/>
          <p:nvPr/>
        </p:nvSpPr>
        <p:spPr>
          <a:xfrm>
            <a:off x="1272957" y="645971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8CC944-2A2C-4652-975C-FE2474436EEF}"/>
              </a:ext>
            </a:extLst>
          </p:cNvPr>
          <p:cNvSpPr txBox="1"/>
          <p:nvPr/>
        </p:nvSpPr>
        <p:spPr>
          <a:xfrm>
            <a:off x="152400" y="4795897"/>
            <a:ext cx="4517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638C0-2FAE-4350-B18A-346BC44D0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751" y="4220888"/>
            <a:ext cx="4950852" cy="1712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C4616F-1148-47B3-BC25-C5465E0417D7}"/>
              </a:ext>
            </a:extLst>
          </p:cNvPr>
          <p:cNvSpPr txBox="1"/>
          <p:nvPr/>
        </p:nvSpPr>
        <p:spPr>
          <a:xfrm>
            <a:off x="6246819" y="3598515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824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7" grpId="1"/>
      <p:bldP spid="19" grpId="0"/>
      <p:bldP spid="20" grpId="0"/>
      <p:bldP spid="21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170D-5A42-451D-8245-CB6A553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7B9DD-7E66-44E4-B202-099710C957BE}"/>
              </a:ext>
            </a:extLst>
          </p:cNvPr>
          <p:cNvSpPr txBox="1"/>
          <p:nvPr/>
        </p:nvSpPr>
        <p:spPr>
          <a:xfrm>
            <a:off x="1524000" y="-20855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55A9A-F91D-4A34-BAAB-A829F41C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" y="528365"/>
            <a:ext cx="874242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10830-7E69-4518-B966-935150E6D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" y="2795242"/>
            <a:ext cx="4391025" cy="3703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CD4A09-28E4-43E3-A304-217E565FEEE2}"/>
              </a:ext>
            </a:extLst>
          </p:cNvPr>
          <p:cNvSpPr txBox="1"/>
          <p:nvPr/>
        </p:nvSpPr>
        <p:spPr>
          <a:xfrm>
            <a:off x="572187" y="1220799"/>
            <a:ext cx="399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428AE8-6111-4304-BB7F-1D51C66B7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658" y="2782399"/>
            <a:ext cx="4391025" cy="3986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95A058-F97E-4D35-A7B7-A310333ED27B}"/>
              </a:ext>
            </a:extLst>
          </p:cNvPr>
          <p:cNvSpPr txBox="1"/>
          <p:nvPr/>
        </p:nvSpPr>
        <p:spPr>
          <a:xfrm>
            <a:off x="641756" y="2096564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9EDED-688D-4F3C-A342-792D7FA1ACEF}"/>
              </a:ext>
            </a:extLst>
          </p:cNvPr>
          <p:cNvSpPr txBox="1"/>
          <p:nvPr/>
        </p:nvSpPr>
        <p:spPr>
          <a:xfrm>
            <a:off x="6019800" y="2149834"/>
            <a:ext cx="1827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124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EC0686-C7B6-4EC8-B075-785200A0EC8C}"/>
              </a:ext>
            </a:extLst>
          </p:cNvPr>
          <p:cNvSpPr txBox="1"/>
          <p:nvPr/>
        </p:nvSpPr>
        <p:spPr>
          <a:xfrm>
            <a:off x="1143000" y="14426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10206-0F31-4FB7-888E-0BE93480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890587"/>
            <a:ext cx="66579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8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66390B-3832-4963-968E-369CB2B58127}"/>
              </a:ext>
            </a:extLst>
          </p:cNvPr>
          <p:cNvSpPr txBox="1"/>
          <p:nvPr/>
        </p:nvSpPr>
        <p:spPr>
          <a:xfrm>
            <a:off x="301952" y="1219200"/>
            <a:ext cx="8428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F9D72-CC4C-4CCA-B4A1-D5FA39B503F0}"/>
              </a:ext>
            </a:extLst>
          </p:cNvPr>
          <p:cNvSpPr txBox="1"/>
          <p:nvPr/>
        </p:nvSpPr>
        <p:spPr>
          <a:xfrm>
            <a:off x="999632" y="2074783"/>
            <a:ext cx="685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FC4C5-2F94-46F7-BB9A-C2CA6425412A}"/>
              </a:ext>
            </a:extLst>
          </p:cNvPr>
          <p:cNvSpPr txBox="1"/>
          <p:nvPr/>
        </p:nvSpPr>
        <p:spPr>
          <a:xfrm>
            <a:off x="999632" y="3429000"/>
            <a:ext cx="714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77855-326E-4109-B216-DA40F3B3EAC7}"/>
              </a:ext>
            </a:extLst>
          </p:cNvPr>
          <p:cNvSpPr txBox="1"/>
          <p:nvPr/>
        </p:nvSpPr>
        <p:spPr>
          <a:xfrm>
            <a:off x="3429000" y="304800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LẠI</a:t>
            </a:r>
          </a:p>
        </p:txBody>
      </p:sp>
    </p:spTree>
    <p:extLst>
      <p:ext uri="{BB962C8B-B14F-4D97-AF65-F5344CB8AC3E}">
        <p14:creationId xmlns:p14="http://schemas.microsoft.com/office/powerpoint/2010/main" val="1117393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FD56BA-D6AF-4DBD-8C16-EBA63658BDAC}"/>
              </a:ext>
            </a:extLst>
          </p:cNvPr>
          <p:cNvSpPr txBox="1"/>
          <p:nvPr/>
        </p:nvSpPr>
        <p:spPr>
          <a:xfrm>
            <a:off x="152400" y="533400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72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ABB9D131-2338-4D44-8885-67DE65E4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68479-BAAD-48D9-BF01-C24E90DFCF58}"/>
              </a:ext>
            </a:extLst>
          </p:cNvPr>
          <p:cNvSpPr txBox="1"/>
          <p:nvPr/>
        </p:nvSpPr>
        <p:spPr>
          <a:xfrm>
            <a:off x="457200" y="12954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62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63BC92-35A2-43A8-9C13-8A05E4043CD6}"/>
              </a:ext>
            </a:extLst>
          </p:cNvPr>
          <p:cNvSpPr txBox="1"/>
          <p:nvPr/>
        </p:nvSpPr>
        <p:spPr>
          <a:xfrm>
            <a:off x="0" y="76200"/>
            <a:ext cx="899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3E51F-E73D-425A-9019-6443B09B0853}"/>
              </a:ext>
            </a:extLst>
          </p:cNvPr>
          <p:cNvSpPr txBox="1"/>
          <p:nvPr/>
        </p:nvSpPr>
        <p:spPr>
          <a:xfrm>
            <a:off x="1905000" y="0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58831-3F51-4E5A-BB6E-C8FFF029AED9}"/>
              </a:ext>
            </a:extLst>
          </p:cNvPr>
          <p:cNvSpPr txBox="1"/>
          <p:nvPr/>
        </p:nvSpPr>
        <p:spPr>
          <a:xfrm>
            <a:off x="762000" y="615553"/>
            <a:ext cx="6500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C0177-2C83-45C7-814E-563C1AD16BF2}"/>
              </a:ext>
            </a:extLst>
          </p:cNvPr>
          <p:cNvSpPr txBox="1"/>
          <p:nvPr/>
        </p:nvSpPr>
        <p:spPr>
          <a:xfrm>
            <a:off x="1747044" y="1216934"/>
            <a:ext cx="453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F50754-9513-4597-86D8-FBD11B1C4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0" y="2209800"/>
            <a:ext cx="5178629" cy="388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84761-A1EE-4711-8D89-115BC91A817C}"/>
              </a:ext>
            </a:extLst>
          </p:cNvPr>
          <p:cNvSpPr txBox="1"/>
          <p:nvPr/>
        </p:nvSpPr>
        <p:spPr>
          <a:xfrm>
            <a:off x="5013543" y="3084344"/>
            <a:ext cx="39018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EE3EC2-E2E1-4B29-AB4C-3DA066CB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309" y="2219011"/>
            <a:ext cx="5238750" cy="4124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F95B9B-77CB-47A5-93FF-9A957DFA8F92}"/>
              </a:ext>
            </a:extLst>
          </p:cNvPr>
          <p:cNvSpPr txBox="1"/>
          <p:nvPr/>
        </p:nvSpPr>
        <p:spPr>
          <a:xfrm>
            <a:off x="5013542" y="3093555"/>
            <a:ext cx="39018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1" grpId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5B1C3-4611-4B33-BF29-D5F5C207FF16}"/>
              </a:ext>
            </a:extLst>
          </p:cNvPr>
          <p:cNvSpPr txBox="1"/>
          <p:nvPr/>
        </p:nvSpPr>
        <p:spPr>
          <a:xfrm>
            <a:off x="1676400" y="0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35964-560C-400D-BF85-16D314DC9D21}"/>
              </a:ext>
            </a:extLst>
          </p:cNvPr>
          <p:cNvSpPr txBox="1"/>
          <p:nvPr/>
        </p:nvSpPr>
        <p:spPr>
          <a:xfrm>
            <a:off x="1066800" y="685800"/>
            <a:ext cx="4551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A38E6-E43F-43F8-A142-E3D0EA6D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5619750" cy="4591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4DF683-7D50-4F9F-B891-EDE43C497377}"/>
              </a:ext>
            </a:extLst>
          </p:cNvPr>
          <p:cNvSpPr txBox="1"/>
          <p:nvPr/>
        </p:nvSpPr>
        <p:spPr>
          <a:xfrm>
            <a:off x="2362200" y="41910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51467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2C18E9-AF69-4A6B-A9AD-6496EF547D24}"/>
              </a:ext>
            </a:extLst>
          </p:cNvPr>
          <p:cNvSpPr txBox="1"/>
          <p:nvPr/>
        </p:nvSpPr>
        <p:spPr>
          <a:xfrm>
            <a:off x="1143000" y="685800"/>
            <a:ext cx="4551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E7805-E24F-4E2D-9FBF-D296267BAAD2}"/>
              </a:ext>
            </a:extLst>
          </p:cNvPr>
          <p:cNvSpPr txBox="1"/>
          <p:nvPr/>
        </p:nvSpPr>
        <p:spPr>
          <a:xfrm>
            <a:off x="1752600" y="101025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2C32B-C470-40D4-B78C-D38DF0DCE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447800"/>
            <a:ext cx="5791200" cy="4640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30D720-BF13-4C85-B512-27B517A472DB}"/>
              </a:ext>
            </a:extLst>
          </p:cNvPr>
          <p:cNvSpPr txBox="1"/>
          <p:nvPr/>
        </p:nvSpPr>
        <p:spPr>
          <a:xfrm>
            <a:off x="3418623" y="480060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3906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2FBA6EC3-9EA3-4E39-998E-BADEE2419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194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 </a:t>
            </a:r>
            <a:r>
              <a:rPr lang="en-US" altLang="en-US" dirty="0" err="1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Sô</a:t>
            </a:r>
            <a:r>
              <a:rPr lang="en-US" altLang="en-US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ñoà</a:t>
            </a:r>
            <a:r>
              <a:rPr lang="en-US" altLang="en-US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ñieän</a:t>
            </a:r>
            <a:r>
              <a:rPr lang="en-US" altLang="en-US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laø</a:t>
            </a:r>
            <a:r>
              <a:rPr lang="en-US" altLang="en-US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gì</a:t>
            </a:r>
            <a:r>
              <a:rPr lang="en-US" altLang="en-US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II. </a:t>
            </a:r>
            <a:r>
              <a:rPr lang="en-US" altLang="en-US" dirty="0" err="1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Moät</a:t>
            </a:r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soá</a:t>
            </a:r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kí</a:t>
            </a:r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hieäu</a:t>
            </a:r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qui </a:t>
            </a:r>
            <a:r>
              <a:rPr lang="en-US" altLang="en-US" dirty="0" err="1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öôùc</a:t>
            </a:r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trong</a:t>
            </a:r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sô</a:t>
            </a:r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ñoà</a:t>
            </a:r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ñieän</a:t>
            </a:r>
            <a:r>
              <a:rPr lang="en-US" altLang="en-US" dirty="0">
                <a:solidFill>
                  <a:srgbClr val="C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III. </a:t>
            </a:r>
            <a:r>
              <a:rPr lang="en-US" altLang="en-US" dirty="0" err="1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Phaân</a:t>
            </a:r>
            <a:r>
              <a:rPr lang="en-US" altLang="en-US" dirty="0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loaïi</a:t>
            </a:r>
            <a:r>
              <a:rPr lang="en-US" altLang="en-US" dirty="0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sô</a:t>
            </a:r>
            <a:r>
              <a:rPr lang="en-US" altLang="en-US" dirty="0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ñoà</a:t>
            </a:r>
            <a:r>
              <a:rPr lang="en-US" altLang="en-US" dirty="0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ñieän</a:t>
            </a:r>
            <a:r>
              <a:rPr lang="en-US" altLang="en-US" dirty="0">
                <a:solidFill>
                  <a:srgbClr val="C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u="sng" dirty="0">
                <a:solidFill>
                  <a:srgbClr val="C00000"/>
                </a:solidFill>
              </a:rPr>
              <a:t>IV. </a:t>
            </a:r>
            <a:r>
              <a:rPr lang="en-US" altLang="en-US" u="sng" dirty="0" err="1">
                <a:solidFill>
                  <a:srgbClr val="C00000"/>
                </a:solidFill>
              </a:rPr>
              <a:t>Thiết</a:t>
            </a:r>
            <a:r>
              <a:rPr lang="en-US" altLang="en-US" u="sng" dirty="0">
                <a:solidFill>
                  <a:srgbClr val="C00000"/>
                </a:solidFill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</a:rPr>
              <a:t>kế</a:t>
            </a:r>
            <a:r>
              <a:rPr lang="en-US" altLang="en-US" u="sng" dirty="0">
                <a:solidFill>
                  <a:srgbClr val="C00000"/>
                </a:solidFill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</a:rPr>
              <a:t>sơ</a:t>
            </a:r>
            <a:r>
              <a:rPr lang="en-US" altLang="en-US" u="sng" dirty="0">
                <a:solidFill>
                  <a:srgbClr val="C00000"/>
                </a:solidFill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</a:rPr>
              <a:t>đồ</a:t>
            </a:r>
            <a:endParaRPr lang="en-US" altLang="en-US" u="sng" dirty="0">
              <a:solidFill>
                <a:srgbClr val="C00000"/>
              </a:solidFill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4000" dirty="0"/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C1E11806-4382-417C-BB52-17A77FA9B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B0614B-7CCE-4329-9F3C-7F6CD727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-212725"/>
            <a:ext cx="3048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3600" dirty="0"/>
              <a:t>CHỦ ĐỀ: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B938A-0ADB-4A13-BE01-779BA50AF3D9}"/>
              </a:ext>
            </a:extLst>
          </p:cNvPr>
          <p:cNvSpPr txBox="1"/>
          <p:nvPr/>
        </p:nvSpPr>
        <p:spPr>
          <a:xfrm>
            <a:off x="1219200" y="990600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8CD23-7D7B-489E-B065-39F86C8FAA00}"/>
              </a:ext>
            </a:extLst>
          </p:cNvPr>
          <p:cNvSpPr txBox="1"/>
          <p:nvPr/>
        </p:nvSpPr>
        <p:spPr>
          <a:xfrm>
            <a:off x="1600200" y="1981200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108306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656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5CB9936-E785-4B0E-949A-D6FDDE60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553200" cy="715962"/>
          </a:xfrm>
        </p:spPr>
        <p:txBody>
          <a:bodyPr/>
          <a:lstStyle/>
          <a:p>
            <a:r>
              <a:rPr lang="en-US" altLang="en-US" sz="4000"/>
              <a:t>Coâng vieäc veà nhaø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5CE6C63-649D-4EF6-881E-BB4C55E5A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altLang="en-US" dirty="0"/>
              <a:t>* </a:t>
            </a:r>
            <a:r>
              <a:rPr lang="en-US" altLang="en-US" dirty="0" err="1"/>
              <a:t>Traû</a:t>
            </a:r>
            <a:r>
              <a:rPr lang="en-US" altLang="en-US" dirty="0"/>
              <a:t> </a:t>
            </a:r>
            <a:r>
              <a:rPr lang="en-US" altLang="en-US" dirty="0" err="1"/>
              <a:t>lôøi</a:t>
            </a:r>
            <a:r>
              <a:rPr lang="en-US" altLang="en-US" dirty="0"/>
              <a:t> </a:t>
            </a:r>
            <a:r>
              <a:rPr lang="en-US" altLang="en-US" dirty="0" err="1"/>
              <a:t>caâu</a:t>
            </a:r>
            <a:r>
              <a:rPr lang="en-US" altLang="en-US" dirty="0"/>
              <a:t> </a:t>
            </a:r>
            <a:r>
              <a:rPr lang="en-US" altLang="en-US" dirty="0" err="1"/>
              <a:t>hoûi</a:t>
            </a:r>
            <a:r>
              <a:rPr lang="en-US" altLang="en-US" dirty="0"/>
              <a:t> </a:t>
            </a:r>
            <a:r>
              <a:rPr lang="en-US" altLang="en-US" dirty="0" err="1"/>
              <a:t>sgk</a:t>
            </a:r>
            <a:endParaRPr lang="en-US" altLang="en-US" dirty="0"/>
          </a:p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oanhkim7850@gmail.com</a:t>
            </a:r>
          </a:p>
          <a:p>
            <a:r>
              <a:rPr lang="en-US" altLang="en-US" dirty="0"/>
              <a:t>* </a:t>
            </a:r>
            <a:r>
              <a:rPr lang="en-US" altLang="en-US" dirty="0" err="1"/>
              <a:t>Xem</a:t>
            </a:r>
            <a:r>
              <a:rPr lang="en-US" altLang="en-US" dirty="0"/>
              <a:t> </a:t>
            </a:r>
            <a:r>
              <a:rPr lang="en-US" altLang="en-US" dirty="0" err="1"/>
              <a:t>tröôùc</a:t>
            </a:r>
            <a:r>
              <a:rPr lang="en-US" altLang="en-US" dirty="0"/>
              <a:t> </a:t>
            </a:r>
            <a:r>
              <a:rPr lang="en-US" altLang="en-US" dirty="0" err="1"/>
              <a:t>baøi</a:t>
            </a:r>
            <a:r>
              <a:rPr lang="en-US" altLang="en-US" dirty="0"/>
              <a:t> “</a:t>
            </a:r>
            <a:r>
              <a:rPr lang="en-US" altLang="en-US" dirty="0" err="1"/>
              <a:t>Veõ</a:t>
            </a:r>
            <a:r>
              <a:rPr lang="en-US" altLang="en-US" dirty="0"/>
              <a:t> </a:t>
            </a:r>
            <a:r>
              <a:rPr lang="en-US" altLang="en-US" dirty="0" err="1"/>
              <a:t>sô</a:t>
            </a:r>
            <a:r>
              <a:rPr lang="en-US" altLang="en-US" dirty="0"/>
              <a:t> </a:t>
            </a:r>
            <a:r>
              <a:rPr lang="en-US" altLang="en-US" dirty="0" err="1"/>
              <a:t>ñoà</a:t>
            </a:r>
            <a:r>
              <a:rPr lang="en-US" altLang="en-US" dirty="0"/>
              <a:t> </a:t>
            </a:r>
            <a:r>
              <a:rPr lang="en-US" altLang="en-US" dirty="0" err="1"/>
              <a:t>maïch</a:t>
            </a:r>
            <a:r>
              <a:rPr lang="en-US" altLang="en-US" dirty="0"/>
              <a:t> </a:t>
            </a:r>
            <a:r>
              <a:rPr lang="en-US" altLang="en-US" dirty="0" err="1"/>
              <a:t>ñieän</a:t>
            </a:r>
            <a:r>
              <a:rPr lang="en-US" altLang="en-US" dirty="0"/>
              <a:t>”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050EEC0-CE44-42BD-BD1E-29317261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914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1" name="Group 5">
            <a:extLst>
              <a:ext uri="{FF2B5EF4-FFF2-40B4-BE49-F238E27FC236}">
                <a16:creationId xmlns:a16="http://schemas.microsoft.com/office/drawing/2014/main" id="{BEF98F9C-B871-480F-B934-BE5216F739E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14342" name="Group 6">
              <a:extLst>
                <a:ext uri="{FF2B5EF4-FFF2-40B4-BE49-F238E27FC236}">
                  <a16:creationId xmlns:a16="http://schemas.microsoft.com/office/drawing/2014/main" id="{47BC3BB4-FF53-4061-8459-F1A7E7CE6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4343" name="Freeform 7">
                <a:extLst>
                  <a:ext uri="{FF2B5EF4-FFF2-40B4-BE49-F238E27FC236}">
                    <a16:creationId xmlns:a16="http://schemas.microsoft.com/office/drawing/2014/main" id="{B99F8F1E-ECB5-4AC9-945F-4E78646BF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8">
                <a:extLst>
                  <a:ext uri="{FF2B5EF4-FFF2-40B4-BE49-F238E27FC236}">
                    <a16:creationId xmlns:a16="http://schemas.microsoft.com/office/drawing/2014/main" id="{A084AE2B-C12A-4690-98AB-3E3C4C204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9">
                <a:extLst>
                  <a:ext uri="{FF2B5EF4-FFF2-40B4-BE49-F238E27FC236}">
                    <a16:creationId xmlns:a16="http://schemas.microsoft.com/office/drawing/2014/main" id="{F1DC8D76-CC95-4C08-A2AD-CD91FAA4E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>
                <a:extLst>
                  <a:ext uri="{FF2B5EF4-FFF2-40B4-BE49-F238E27FC236}">
                    <a16:creationId xmlns:a16="http://schemas.microsoft.com/office/drawing/2014/main" id="{DA2EBD41-0F08-47AC-8C25-4A758ABDA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>
                <a:extLst>
                  <a:ext uri="{FF2B5EF4-FFF2-40B4-BE49-F238E27FC236}">
                    <a16:creationId xmlns:a16="http://schemas.microsoft.com/office/drawing/2014/main" id="{7033AA03-A84E-48D2-B2DE-55D8D52BC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>
                <a:extLst>
                  <a:ext uri="{FF2B5EF4-FFF2-40B4-BE49-F238E27FC236}">
                    <a16:creationId xmlns:a16="http://schemas.microsoft.com/office/drawing/2014/main" id="{2336630D-EAE5-404E-8300-9A285B8B0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>
                <a:extLst>
                  <a:ext uri="{FF2B5EF4-FFF2-40B4-BE49-F238E27FC236}">
                    <a16:creationId xmlns:a16="http://schemas.microsoft.com/office/drawing/2014/main" id="{8236E7EC-3121-4D3C-B154-69FE9922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>
                <a:extLst>
                  <a:ext uri="{FF2B5EF4-FFF2-40B4-BE49-F238E27FC236}">
                    <a16:creationId xmlns:a16="http://schemas.microsoft.com/office/drawing/2014/main" id="{AA38A398-4E82-4E77-90F6-A1FCB1948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>
                <a:extLst>
                  <a:ext uri="{FF2B5EF4-FFF2-40B4-BE49-F238E27FC236}">
                    <a16:creationId xmlns:a16="http://schemas.microsoft.com/office/drawing/2014/main" id="{8F60CF9B-3143-4D2E-80A3-AAAA5E9A3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>
                <a:extLst>
                  <a:ext uri="{FF2B5EF4-FFF2-40B4-BE49-F238E27FC236}">
                    <a16:creationId xmlns:a16="http://schemas.microsoft.com/office/drawing/2014/main" id="{E4E9FAFD-C45B-481F-BDB8-6BBCABA91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7">
                <a:extLst>
                  <a:ext uri="{FF2B5EF4-FFF2-40B4-BE49-F238E27FC236}">
                    <a16:creationId xmlns:a16="http://schemas.microsoft.com/office/drawing/2014/main" id="{1C54E992-713E-467E-8B06-AEAD54388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8">
                <a:extLst>
                  <a:ext uri="{FF2B5EF4-FFF2-40B4-BE49-F238E27FC236}">
                    <a16:creationId xmlns:a16="http://schemas.microsoft.com/office/drawing/2014/main" id="{88A8D999-F194-44EF-AA81-04E7331F2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>
                <a:extLst>
                  <a:ext uri="{FF2B5EF4-FFF2-40B4-BE49-F238E27FC236}">
                    <a16:creationId xmlns:a16="http://schemas.microsoft.com/office/drawing/2014/main" id="{25D9E5C8-4417-430D-8460-79823F56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>
                <a:extLst>
                  <a:ext uri="{FF2B5EF4-FFF2-40B4-BE49-F238E27FC236}">
                    <a16:creationId xmlns:a16="http://schemas.microsoft.com/office/drawing/2014/main" id="{889B9FAA-49E8-40C0-9670-AC5930559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>
                <a:extLst>
                  <a:ext uri="{FF2B5EF4-FFF2-40B4-BE49-F238E27FC236}">
                    <a16:creationId xmlns:a16="http://schemas.microsoft.com/office/drawing/2014/main" id="{85CEA98F-5235-4BE4-8DB6-83FE7ECC8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">
                <a:extLst>
                  <a:ext uri="{FF2B5EF4-FFF2-40B4-BE49-F238E27FC236}">
                    <a16:creationId xmlns:a16="http://schemas.microsoft.com/office/drawing/2014/main" id="{53D08C31-7DE5-4899-95DC-61C0373F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">
                <a:extLst>
                  <a:ext uri="{FF2B5EF4-FFF2-40B4-BE49-F238E27FC236}">
                    <a16:creationId xmlns:a16="http://schemas.microsoft.com/office/drawing/2014/main" id="{512C3917-0A87-4E80-A6C0-4ABC4567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4">
                <a:extLst>
                  <a:ext uri="{FF2B5EF4-FFF2-40B4-BE49-F238E27FC236}">
                    <a16:creationId xmlns:a16="http://schemas.microsoft.com/office/drawing/2014/main" id="{63039670-2A7E-4498-9213-5AE8B6F8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5">
                <a:extLst>
                  <a:ext uri="{FF2B5EF4-FFF2-40B4-BE49-F238E27FC236}">
                    <a16:creationId xmlns:a16="http://schemas.microsoft.com/office/drawing/2014/main" id="{28D49067-7A7E-4359-809C-FB8EE8EA0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6">
                <a:extLst>
                  <a:ext uri="{FF2B5EF4-FFF2-40B4-BE49-F238E27FC236}">
                    <a16:creationId xmlns:a16="http://schemas.microsoft.com/office/drawing/2014/main" id="{A14B1DA8-3DF8-4B18-9A99-26D31C43A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7">
                <a:extLst>
                  <a:ext uri="{FF2B5EF4-FFF2-40B4-BE49-F238E27FC236}">
                    <a16:creationId xmlns:a16="http://schemas.microsoft.com/office/drawing/2014/main" id="{1B52B6DA-6BA7-4CA8-99E5-51335E0AC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>
                <a:extLst>
                  <a:ext uri="{FF2B5EF4-FFF2-40B4-BE49-F238E27FC236}">
                    <a16:creationId xmlns:a16="http://schemas.microsoft.com/office/drawing/2014/main" id="{CA0C269A-C207-421F-A01E-E812B4985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>
                <a:extLst>
                  <a:ext uri="{FF2B5EF4-FFF2-40B4-BE49-F238E27FC236}">
                    <a16:creationId xmlns:a16="http://schemas.microsoft.com/office/drawing/2014/main" id="{745476F7-3250-4942-B0CF-8588AD516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>
                <a:extLst>
                  <a:ext uri="{FF2B5EF4-FFF2-40B4-BE49-F238E27FC236}">
                    <a16:creationId xmlns:a16="http://schemas.microsoft.com/office/drawing/2014/main" id="{4AB7BCF8-93D7-49BF-B7A0-8FEADD87B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31">
                <a:extLst>
                  <a:ext uri="{FF2B5EF4-FFF2-40B4-BE49-F238E27FC236}">
                    <a16:creationId xmlns:a16="http://schemas.microsoft.com/office/drawing/2014/main" id="{102BCC88-BD0D-4D6C-AC94-1187DA187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32">
                <a:extLst>
                  <a:ext uri="{FF2B5EF4-FFF2-40B4-BE49-F238E27FC236}">
                    <a16:creationId xmlns:a16="http://schemas.microsoft.com/office/drawing/2014/main" id="{99E8A017-83BA-4277-A40D-C35BC7CBC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>
                <a:extLst>
                  <a:ext uri="{FF2B5EF4-FFF2-40B4-BE49-F238E27FC236}">
                    <a16:creationId xmlns:a16="http://schemas.microsoft.com/office/drawing/2014/main" id="{F1C6D0F6-C114-4A1F-B23A-E0AA05372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>
                <a:extLst>
                  <a:ext uri="{FF2B5EF4-FFF2-40B4-BE49-F238E27FC236}">
                    <a16:creationId xmlns:a16="http://schemas.microsoft.com/office/drawing/2014/main" id="{11883ACC-AD01-4C93-BEBF-3995DC316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>
                <a:extLst>
                  <a:ext uri="{FF2B5EF4-FFF2-40B4-BE49-F238E27FC236}">
                    <a16:creationId xmlns:a16="http://schemas.microsoft.com/office/drawing/2014/main" id="{E505B507-8C2A-4622-B190-4D33F672A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36">
                <a:extLst>
                  <a:ext uri="{FF2B5EF4-FFF2-40B4-BE49-F238E27FC236}">
                    <a16:creationId xmlns:a16="http://schemas.microsoft.com/office/drawing/2014/main" id="{55DC1CF2-073D-418C-8553-6EAC99C60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37">
                <a:extLst>
                  <a:ext uri="{FF2B5EF4-FFF2-40B4-BE49-F238E27FC236}">
                    <a16:creationId xmlns:a16="http://schemas.microsoft.com/office/drawing/2014/main" id="{9E5CE46E-56C8-4573-8778-866A1D3E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38">
                <a:extLst>
                  <a:ext uri="{FF2B5EF4-FFF2-40B4-BE49-F238E27FC236}">
                    <a16:creationId xmlns:a16="http://schemas.microsoft.com/office/drawing/2014/main" id="{C219A6D4-6134-41D0-A550-2A6B514A3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39">
                <a:extLst>
                  <a:ext uri="{FF2B5EF4-FFF2-40B4-BE49-F238E27FC236}">
                    <a16:creationId xmlns:a16="http://schemas.microsoft.com/office/drawing/2014/main" id="{C76D3900-79EC-4801-B8F6-41B08735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40">
                <a:extLst>
                  <a:ext uri="{FF2B5EF4-FFF2-40B4-BE49-F238E27FC236}">
                    <a16:creationId xmlns:a16="http://schemas.microsoft.com/office/drawing/2014/main" id="{0526C600-8D78-4C62-9598-86C8BE1F8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41">
                <a:extLst>
                  <a:ext uri="{FF2B5EF4-FFF2-40B4-BE49-F238E27FC236}">
                    <a16:creationId xmlns:a16="http://schemas.microsoft.com/office/drawing/2014/main" id="{1D1B2FE4-1503-4C03-BC64-D80CDA360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42">
                <a:extLst>
                  <a:ext uri="{FF2B5EF4-FFF2-40B4-BE49-F238E27FC236}">
                    <a16:creationId xmlns:a16="http://schemas.microsoft.com/office/drawing/2014/main" id="{FD2A59E1-FF07-4B9D-9A48-C3C13640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43">
                <a:extLst>
                  <a:ext uri="{FF2B5EF4-FFF2-40B4-BE49-F238E27FC236}">
                    <a16:creationId xmlns:a16="http://schemas.microsoft.com/office/drawing/2014/main" id="{97024D1E-A2A2-46B4-B1DE-827F4A10B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44">
                <a:extLst>
                  <a:ext uri="{FF2B5EF4-FFF2-40B4-BE49-F238E27FC236}">
                    <a16:creationId xmlns:a16="http://schemas.microsoft.com/office/drawing/2014/main" id="{29AA13B3-18F8-494D-911B-A51B856F5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45">
                <a:extLst>
                  <a:ext uri="{FF2B5EF4-FFF2-40B4-BE49-F238E27FC236}">
                    <a16:creationId xmlns:a16="http://schemas.microsoft.com/office/drawing/2014/main" id="{76C313CA-4957-4D49-9FEC-6543C404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46">
                <a:extLst>
                  <a:ext uri="{FF2B5EF4-FFF2-40B4-BE49-F238E27FC236}">
                    <a16:creationId xmlns:a16="http://schemas.microsoft.com/office/drawing/2014/main" id="{62E4F077-0869-4FE5-90E5-4DCE644BE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47">
                <a:extLst>
                  <a:ext uri="{FF2B5EF4-FFF2-40B4-BE49-F238E27FC236}">
                    <a16:creationId xmlns:a16="http://schemas.microsoft.com/office/drawing/2014/main" id="{939C0297-BA8A-4957-B431-FEE6E924D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48">
                <a:extLst>
                  <a:ext uri="{FF2B5EF4-FFF2-40B4-BE49-F238E27FC236}">
                    <a16:creationId xmlns:a16="http://schemas.microsoft.com/office/drawing/2014/main" id="{0920981D-8CC4-4C7C-B900-484C3DD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49">
                <a:extLst>
                  <a:ext uri="{FF2B5EF4-FFF2-40B4-BE49-F238E27FC236}">
                    <a16:creationId xmlns:a16="http://schemas.microsoft.com/office/drawing/2014/main" id="{F85E7286-072C-4B22-BCD8-AB0B6A6CF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50">
                <a:extLst>
                  <a:ext uri="{FF2B5EF4-FFF2-40B4-BE49-F238E27FC236}">
                    <a16:creationId xmlns:a16="http://schemas.microsoft.com/office/drawing/2014/main" id="{0123751B-B678-4E82-81CE-003438269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51">
                <a:extLst>
                  <a:ext uri="{FF2B5EF4-FFF2-40B4-BE49-F238E27FC236}">
                    <a16:creationId xmlns:a16="http://schemas.microsoft.com/office/drawing/2014/main" id="{3FBF47A5-56EE-4C3E-BDDF-FE14752BC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52">
                <a:extLst>
                  <a:ext uri="{FF2B5EF4-FFF2-40B4-BE49-F238E27FC236}">
                    <a16:creationId xmlns:a16="http://schemas.microsoft.com/office/drawing/2014/main" id="{CF777AA2-4800-4747-96EB-4E1D12D85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53">
                <a:extLst>
                  <a:ext uri="{FF2B5EF4-FFF2-40B4-BE49-F238E27FC236}">
                    <a16:creationId xmlns:a16="http://schemas.microsoft.com/office/drawing/2014/main" id="{1CD50ED7-79A8-4A5E-BAA9-C906BD566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54">
                <a:extLst>
                  <a:ext uri="{FF2B5EF4-FFF2-40B4-BE49-F238E27FC236}">
                    <a16:creationId xmlns:a16="http://schemas.microsoft.com/office/drawing/2014/main" id="{B8B2825A-D5E6-4F0E-9416-FD329B2AD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55">
                <a:extLst>
                  <a:ext uri="{FF2B5EF4-FFF2-40B4-BE49-F238E27FC236}">
                    <a16:creationId xmlns:a16="http://schemas.microsoft.com/office/drawing/2014/main" id="{6D44A432-18CF-4320-8601-D692F391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56">
                <a:extLst>
                  <a:ext uri="{FF2B5EF4-FFF2-40B4-BE49-F238E27FC236}">
                    <a16:creationId xmlns:a16="http://schemas.microsoft.com/office/drawing/2014/main" id="{7751F917-8065-4EB5-A3CA-1C6A4C86F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57">
                <a:extLst>
                  <a:ext uri="{FF2B5EF4-FFF2-40B4-BE49-F238E27FC236}">
                    <a16:creationId xmlns:a16="http://schemas.microsoft.com/office/drawing/2014/main" id="{7625704D-EAC8-4119-A93C-6827184D1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58">
                <a:extLst>
                  <a:ext uri="{FF2B5EF4-FFF2-40B4-BE49-F238E27FC236}">
                    <a16:creationId xmlns:a16="http://schemas.microsoft.com/office/drawing/2014/main" id="{D0C5909A-BFBF-4EB5-B7B5-F54A4271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59">
                <a:extLst>
                  <a:ext uri="{FF2B5EF4-FFF2-40B4-BE49-F238E27FC236}">
                    <a16:creationId xmlns:a16="http://schemas.microsoft.com/office/drawing/2014/main" id="{6717D966-4D39-4ABC-8B00-953CA3E39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60">
                <a:extLst>
                  <a:ext uri="{FF2B5EF4-FFF2-40B4-BE49-F238E27FC236}">
                    <a16:creationId xmlns:a16="http://schemas.microsoft.com/office/drawing/2014/main" id="{186F187A-44D8-4040-BCC0-8E8B3AD05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61">
                <a:extLst>
                  <a:ext uri="{FF2B5EF4-FFF2-40B4-BE49-F238E27FC236}">
                    <a16:creationId xmlns:a16="http://schemas.microsoft.com/office/drawing/2014/main" id="{5506A1F0-961E-4B32-8703-85CC1B840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62">
                <a:extLst>
                  <a:ext uri="{FF2B5EF4-FFF2-40B4-BE49-F238E27FC236}">
                    <a16:creationId xmlns:a16="http://schemas.microsoft.com/office/drawing/2014/main" id="{11735E15-C75A-4E4D-9F4E-492B0A10D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63">
                <a:extLst>
                  <a:ext uri="{FF2B5EF4-FFF2-40B4-BE49-F238E27FC236}">
                    <a16:creationId xmlns:a16="http://schemas.microsoft.com/office/drawing/2014/main" id="{143143FA-051B-4408-AEF6-81D9177C0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64">
                <a:extLst>
                  <a:ext uri="{FF2B5EF4-FFF2-40B4-BE49-F238E27FC236}">
                    <a16:creationId xmlns:a16="http://schemas.microsoft.com/office/drawing/2014/main" id="{E9983D27-CE8F-4DA3-A948-FF1A5C5B2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65">
                <a:extLst>
                  <a:ext uri="{FF2B5EF4-FFF2-40B4-BE49-F238E27FC236}">
                    <a16:creationId xmlns:a16="http://schemas.microsoft.com/office/drawing/2014/main" id="{0E10C720-AAC2-4D60-B97E-813165384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66">
                <a:extLst>
                  <a:ext uri="{FF2B5EF4-FFF2-40B4-BE49-F238E27FC236}">
                    <a16:creationId xmlns:a16="http://schemas.microsoft.com/office/drawing/2014/main" id="{3C16E9A3-10F7-4575-8D62-808459D92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67">
                <a:extLst>
                  <a:ext uri="{FF2B5EF4-FFF2-40B4-BE49-F238E27FC236}">
                    <a16:creationId xmlns:a16="http://schemas.microsoft.com/office/drawing/2014/main" id="{25D33B69-EEC7-4DB7-A16E-B5ACB79D0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68">
                <a:extLst>
                  <a:ext uri="{FF2B5EF4-FFF2-40B4-BE49-F238E27FC236}">
                    <a16:creationId xmlns:a16="http://schemas.microsoft.com/office/drawing/2014/main" id="{FFAB5D6F-46B0-45C0-ACF3-07F46C9C1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69">
                <a:extLst>
                  <a:ext uri="{FF2B5EF4-FFF2-40B4-BE49-F238E27FC236}">
                    <a16:creationId xmlns:a16="http://schemas.microsoft.com/office/drawing/2014/main" id="{3B5E8C47-B6E2-4BFA-9549-15D202034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0">
                <a:extLst>
                  <a:ext uri="{FF2B5EF4-FFF2-40B4-BE49-F238E27FC236}">
                    <a16:creationId xmlns:a16="http://schemas.microsoft.com/office/drawing/2014/main" id="{D7C9DEFC-F9A4-45C6-9C5E-647D4AF9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71">
                <a:extLst>
                  <a:ext uri="{FF2B5EF4-FFF2-40B4-BE49-F238E27FC236}">
                    <a16:creationId xmlns:a16="http://schemas.microsoft.com/office/drawing/2014/main" id="{9BC0EE03-00DF-493E-802F-69477D2FD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72">
                <a:extLst>
                  <a:ext uri="{FF2B5EF4-FFF2-40B4-BE49-F238E27FC236}">
                    <a16:creationId xmlns:a16="http://schemas.microsoft.com/office/drawing/2014/main" id="{8DDAA3B9-133C-48CA-A996-41B320279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73">
                <a:extLst>
                  <a:ext uri="{FF2B5EF4-FFF2-40B4-BE49-F238E27FC236}">
                    <a16:creationId xmlns:a16="http://schemas.microsoft.com/office/drawing/2014/main" id="{32AACD81-898F-4D11-9BF6-2DD9361F1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74">
                <a:extLst>
                  <a:ext uri="{FF2B5EF4-FFF2-40B4-BE49-F238E27FC236}">
                    <a16:creationId xmlns:a16="http://schemas.microsoft.com/office/drawing/2014/main" id="{B47D0827-8C6D-421A-AB59-8C4B2F28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75">
                <a:extLst>
                  <a:ext uri="{FF2B5EF4-FFF2-40B4-BE49-F238E27FC236}">
                    <a16:creationId xmlns:a16="http://schemas.microsoft.com/office/drawing/2014/main" id="{179E9BD2-E628-42DF-9A0F-FE92F1B6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76">
                <a:extLst>
                  <a:ext uri="{FF2B5EF4-FFF2-40B4-BE49-F238E27FC236}">
                    <a16:creationId xmlns:a16="http://schemas.microsoft.com/office/drawing/2014/main" id="{6F9E28A9-C625-475E-8430-BAF16F6A7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77">
                <a:extLst>
                  <a:ext uri="{FF2B5EF4-FFF2-40B4-BE49-F238E27FC236}">
                    <a16:creationId xmlns:a16="http://schemas.microsoft.com/office/drawing/2014/main" id="{759F990E-737B-45FB-8E33-A1E76298C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78">
                <a:extLst>
                  <a:ext uri="{FF2B5EF4-FFF2-40B4-BE49-F238E27FC236}">
                    <a16:creationId xmlns:a16="http://schemas.microsoft.com/office/drawing/2014/main" id="{8C80D768-42D7-475B-9545-50A9FF9A3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79">
                <a:extLst>
                  <a:ext uri="{FF2B5EF4-FFF2-40B4-BE49-F238E27FC236}">
                    <a16:creationId xmlns:a16="http://schemas.microsoft.com/office/drawing/2014/main" id="{63EB61D6-E615-44EB-8A9C-585E07A27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80">
                <a:extLst>
                  <a:ext uri="{FF2B5EF4-FFF2-40B4-BE49-F238E27FC236}">
                    <a16:creationId xmlns:a16="http://schemas.microsoft.com/office/drawing/2014/main" id="{2B228018-7389-4062-B64B-A8B2CCCD0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81">
                <a:extLst>
                  <a:ext uri="{FF2B5EF4-FFF2-40B4-BE49-F238E27FC236}">
                    <a16:creationId xmlns:a16="http://schemas.microsoft.com/office/drawing/2014/main" id="{E5BA125D-E87A-4850-98FD-72BC98E51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82">
                <a:extLst>
                  <a:ext uri="{FF2B5EF4-FFF2-40B4-BE49-F238E27FC236}">
                    <a16:creationId xmlns:a16="http://schemas.microsoft.com/office/drawing/2014/main" id="{F7686D53-31A0-4BC4-A767-B4402673B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83">
                <a:extLst>
                  <a:ext uri="{FF2B5EF4-FFF2-40B4-BE49-F238E27FC236}">
                    <a16:creationId xmlns:a16="http://schemas.microsoft.com/office/drawing/2014/main" id="{9020772D-3C2C-42A8-8543-12A68CAB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84">
                <a:extLst>
                  <a:ext uri="{FF2B5EF4-FFF2-40B4-BE49-F238E27FC236}">
                    <a16:creationId xmlns:a16="http://schemas.microsoft.com/office/drawing/2014/main" id="{BC75A581-625C-4728-8A18-83FE78E0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85">
                <a:extLst>
                  <a:ext uri="{FF2B5EF4-FFF2-40B4-BE49-F238E27FC236}">
                    <a16:creationId xmlns:a16="http://schemas.microsoft.com/office/drawing/2014/main" id="{4D72B675-6CF8-4112-91BB-A9D3DED6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86">
                <a:extLst>
                  <a:ext uri="{FF2B5EF4-FFF2-40B4-BE49-F238E27FC236}">
                    <a16:creationId xmlns:a16="http://schemas.microsoft.com/office/drawing/2014/main" id="{899D76C3-9622-45F5-96A8-E42136B04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87">
                <a:extLst>
                  <a:ext uri="{FF2B5EF4-FFF2-40B4-BE49-F238E27FC236}">
                    <a16:creationId xmlns:a16="http://schemas.microsoft.com/office/drawing/2014/main" id="{B2BBBC2B-DB9D-4F4D-8B9C-BCE1BFCF1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88">
                <a:extLst>
                  <a:ext uri="{FF2B5EF4-FFF2-40B4-BE49-F238E27FC236}">
                    <a16:creationId xmlns:a16="http://schemas.microsoft.com/office/drawing/2014/main" id="{0A5DF9F8-EF17-49B2-95AE-06B0AD1C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89">
                <a:extLst>
                  <a:ext uri="{FF2B5EF4-FFF2-40B4-BE49-F238E27FC236}">
                    <a16:creationId xmlns:a16="http://schemas.microsoft.com/office/drawing/2014/main" id="{BA925B0C-C1E3-4A37-93C7-10C99120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90">
                <a:extLst>
                  <a:ext uri="{FF2B5EF4-FFF2-40B4-BE49-F238E27FC236}">
                    <a16:creationId xmlns:a16="http://schemas.microsoft.com/office/drawing/2014/main" id="{9E5D228D-C4E6-428F-AF7D-B454E14A2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91">
                <a:extLst>
                  <a:ext uri="{FF2B5EF4-FFF2-40B4-BE49-F238E27FC236}">
                    <a16:creationId xmlns:a16="http://schemas.microsoft.com/office/drawing/2014/main" id="{CD528E6F-DC56-46C1-8B58-5D347D002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92">
                <a:extLst>
                  <a:ext uri="{FF2B5EF4-FFF2-40B4-BE49-F238E27FC236}">
                    <a16:creationId xmlns:a16="http://schemas.microsoft.com/office/drawing/2014/main" id="{886D4EE7-3197-4322-9118-6FD2E36BA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93">
                <a:extLst>
                  <a:ext uri="{FF2B5EF4-FFF2-40B4-BE49-F238E27FC236}">
                    <a16:creationId xmlns:a16="http://schemas.microsoft.com/office/drawing/2014/main" id="{601CC011-C1AF-4C70-AB39-48836C018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94">
                <a:extLst>
                  <a:ext uri="{FF2B5EF4-FFF2-40B4-BE49-F238E27FC236}">
                    <a16:creationId xmlns:a16="http://schemas.microsoft.com/office/drawing/2014/main" id="{C7DD5CE1-A947-4F30-B743-90C528933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95">
                <a:extLst>
                  <a:ext uri="{FF2B5EF4-FFF2-40B4-BE49-F238E27FC236}">
                    <a16:creationId xmlns:a16="http://schemas.microsoft.com/office/drawing/2014/main" id="{F1588FBA-A64C-4DA9-B0C8-5737B2DC2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96">
                <a:extLst>
                  <a:ext uri="{FF2B5EF4-FFF2-40B4-BE49-F238E27FC236}">
                    <a16:creationId xmlns:a16="http://schemas.microsoft.com/office/drawing/2014/main" id="{64F53175-35BF-4B1F-AA22-B86C3BE0E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97">
                <a:extLst>
                  <a:ext uri="{FF2B5EF4-FFF2-40B4-BE49-F238E27FC236}">
                    <a16:creationId xmlns:a16="http://schemas.microsoft.com/office/drawing/2014/main" id="{79876C4A-8B0B-41A9-B78A-D6E042BB1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98">
                <a:extLst>
                  <a:ext uri="{FF2B5EF4-FFF2-40B4-BE49-F238E27FC236}">
                    <a16:creationId xmlns:a16="http://schemas.microsoft.com/office/drawing/2014/main" id="{4158E58B-E479-4689-9E1D-0199A983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99">
                <a:extLst>
                  <a:ext uri="{FF2B5EF4-FFF2-40B4-BE49-F238E27FC236}">
                    <a16:creationId xmlns:a16="http://schemas.microsoft.com/office/drawing/2014/main" id="{C13C189D-86EB-4F41-B462-EF890499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100">
                <a:extLst>
                  <a:ext uri="{FF2B5EF4-FFF2-40B4-BE49-F238E27FC236}">
                    <a16:creationId xmlns:a16="http://schemas.microsoft.com/office/drawing/2014/main" id="{E67CA406-831B-4D59-85FE-063E3D6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101">
                <a:extLst>
                  <a:ext uri="{FF2B5EF4-FFF2-40B4-BE49-F238E27FC236}">
                    <a16:creationId xmlns:a16="http://schemas.microsoft.com/office/drawing/2014/main" id="{E6FDA7C6-3529-47A0-B185-087604BF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102">
                <a:extLst>
                  <a:ext uri="{FF2B5EF4-FFF2-40B4-BE49-F238E27FC236}">
                    <a16:creationId xmlns:a16="http://schemas.microsoft.com/office/drawing/2014/main" id="{BC076EDC-A7F0-4993-982E-EF431C0A0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103">
                <a:extLst>
                  <a:ext uri="{FF2B5EF4-FFF2-40B4-BE49-F238E27FC236}">
                    <a16:creationId xmlns:a16="http://schemas.microsoft.com/office/drawing/2014/main" id="{F20FB942-E381-4D74-8484-73C06E39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104">
                <a:extLst>
                  <a:ext uri="{FF2B5EF4-FFF2-40B4-BE49-F238E27FC236}">
                    <a16:creationId xmlns:a16="http://schemas.microsoft.com/office/drawing/2014/main" id="{6BE9E580-9AE2-4F92-8615-BBC073AF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105">
                <a:extLst>
                  <a:ext uri="{FF2B5EF4-FFF2-40B4-BE49-F238E27FC236}">
                    <a16:creationId xmlns:a16="http://schemas.microsoft.com/office/drawing/2014/main" id="{54BD889A-CFE2-490C-84B5-5DE5D836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106">
                <a:extLst>
                  <a:ext uri="{FF2B5EF4-FFF2-40B4-BE49-F238E27FC236}">
                    <a16:creationId xmlns:a16="http://schemas.microsoft.com/office/drawing/2014/main" id="{E452A3D1-7B87-4470-B040-F32B7623A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107">
                <a:extLst>
                  <a:ext uri="{FF2B5EF4-FFF2-40B4-BE49-F238E27FC236}">
                    <a16:creationId xmlns:a16="http://schemas.microsoft.com/office/drawing/2014/main" id="{E1BE1154-FCFE-4FC1-A1F4-9C9544582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108">
                <a:extLst>
                  <a:ext uri="{FF2B5EF4-FFF2-40B4-BE49-F238E27FC236}">
                    <a16:creationId xmlns:a16="http://schemas.microsoft.com/office/drawing/2014/main" id="{E079AB34-B2AB-4274-BBD6-73C21692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109">
                <a:extLst>
                  <a:ext uri="{FF2B5EF4-FFF2-40B4-BE49-F238E27FC236}">
                    <a16:creationId xmlns:a16="http://schemas.microsoft.com/office/drawing/2014/main" id="{D049FC2C-9A8D-4482-8FD5-18D994630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110">
                <a:extLst>
                  <a:ext uri="{FF2B5EF4-FFF2-40B4-BE49-F238E27FC236}">
                    <a16:creationId xmlns:a16="http://schemas.microsoft.com/office/drawing/2014/main" id="{F987B4AB-0B42-48DD-9DC3-B36393138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111">
                <a:extLst>
                  <a:ext uri="{FF2B5EF4-FFF2-40B4-BE49-F238E27FC236}">
                    <a16:creationId xmlns:a16="http://schemas.microsoft.com/office/drawing/2014/main" id="{4BC6C1AC-A749-4A67-86C4-77ABEA262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112">
                <a:extLst>
                  <a:ext uri="{FF2B5EF4-FFF2-40B4-BE49-F238E27FC236}">
                    <a16:creationId xmlns:a16="http://schemas.microsoft.com/office/drawing/2014/main" id="{CC14CBC2-E750-4EAE-B21C-632B172CB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113">
                <a:extLst>
                  <a:ext uri="{FF2B5EF4-FFF2-40B4-BE49-F238E27FC236}">
                    <a16:creationId xmlns:a16="http://schemas.microsoft.com/office/drawing/2014/main" id="{4E572156-5BED-4C6B-95B3-8F2BE0BED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114">
                <a:extLst>
                  <a:ext uri="{FF2B5EF4-FFF2-40B4-BE49-F238E27FC236}">
                    <a16:creationId xmlns:a16="http://schemas.microsoft.com/office/drawing/2014/main" id="{094EAEAA-D8FA-44C1-94AA-AC2B9A225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115">
                <a:extLst>
                  <a:ext uri="{FF2B5EF4-FFF2-40B4-BE49-F238E27FC236}">
                    <a16:creationId xmlns:a16="http://schemas.microsoft.com/office/drawing/2014/main" id="{C056CF9A-CB1C-4E6F-8F4E-30402309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116">
                <a:extLst>
                  <a:ext uri="{FF2B5EF4-FFF2-40B4-BE49-F238E27FC236}">
                    <a16:creationId xmlns:a16="http://schemas.microsoft.com/office/drawing/2014/main" id="{07A6C05C-C6FB-4E8D-A39C-C64327A95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117">
                <a:extLst>
                  <a:ext uri="{FF2B5EF4-FFF2-40B4-BE49-F238E27FC236}">
                    <a16:creationId xmlns:a16="http://schemas.microsoft.com/office/drawing/2014/main" id="{C9BED109-0922-4482-AAD1-C95FD95F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118">
                <a:extLst>
                  <a:ext uri="{FF2B5EF4-FFF2-40B4-BE49-F238E27FC236}">
                    <a16:creationId xmlns:a16="http://schemas.microsoft.com/office/drawing/2014/main" id="{CBEDDE0B-F494-49F6-9312-05E7CEDE7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119">
                <a:extLst>
                  <a:ext uri="{FF2B5EF4-FFF2-40B4-BE49-F238E27FC236}">
                    <a16:creationId xmlns:a16="http://schemas.microsoft.com/office/drawing/2014/main" id="{39805879-C54E-485D-8D8A-C063EAF2C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120">
                <a:extLst>
                  <a:ext uri="{FF2B5EF4-FFF2-40B4-BE49-F238E27FC236}">
                    <a16:creationId xmlns:a16="http://schemas.microsoft.com/office/drawing/2014/main" id="{0C6027E2-6800-4582-A800-B0677D760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121">
                <a:extLst>
                  <a:ext uri="{FF2B5EF4-FFF2-40B4-BE49-F238E27FC236}">
                    <a16:creationId xmlns:a16="http://schemas.microsoft.com/office/drawing/2014/main" id="{D4A6A6B2-B9F3-486C-A8F7-36F2C18F4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122">
                <a:extLst>
                  <a:ext uri="{FF2B5EF4-FFF2-40B4-BE49-F238E27FC236}">
                    <a16:creationId xmlns:a16="http://schemas.microsoft.com/office/drawing/2014/main" id="{EEC6C1EB-75D4-4DE5-88E4-CFDB206E5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123">
                <a:extLst>
                  <a:ext uri="{FF2B5EF4-FFF2-40B4-BE49-F238E27FC236}">
                    <a16:creationId xmlns:a16="http://schemas.microsoft.com/office/drawing/2014/main" id="{0DBC3DD8-84E3-49AA-A859-53206A4AB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124">
                <a:extLst>
                  <a:ext uri="{FF2B5EF4-FFF2-40B4-BE49-F238E27FC236}">
                    <a16:creationId xmlns:a16="http://schemas.microsoft.com/office/drawing/2014/main" id="{ACB419B7-0A4F-4C72-A318-9376DFA77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125">
                <a:extLst>
                  <a:ext uri="{FF2B5EF4-FFF2-40B4-BE49-F238E27FC236}">
                    <a16:creationId xmlns:a16="http://schemas.microsoft.com/office/drawing/2014/main" id="{3EBBE800-7225-421E-87EF-276A48359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126">
                <a:extLst>
                  <a:ext uri="{FF2B5EF4-FFF2-40B4-BE49-F238E27FC236}">
                    <a16:creationId xmlns:a16="http://schemas.microsoft.com/office/drawing/2014/main" id="{F06C7694-A06B-463C-B92D-B09EF847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127">
                <a:extLst>
                  <a:ext uri="{FF2B5EF4-FFF2-40B4-BE49-F238E27FC236}">
                    <a16:creationId xmlns:a16="http://schemas.microsoft.com/office/drawing/2014/main" id="{200E1EA5-E9D2-4EAF-9FD7-0FB7210AC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128">
                <a:extLst>
                  <a:ext uri="{FF2B5EF4-FFF2-40B4-BE49-F238E27FC236}">
                    <a16:creationId xmlns:a16="http://schemas.microsoft.com/office/drawing/2014/main" id="{C63F17B5-11A8-4984-80DF-D206817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129">
                <a:extLst>
                  <a:ext uri="{FF2B5EF4-FFF2-40B4-BE49-F238E27FC236}">
                    <a16:creationId xmlns:a16="http://schemas.microsoft.com/office/drawing/2014/main" id="{04F32318-1470-4E77-987E-823D385E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130">
                <a:extLst>
                  <a:ext uri="{FF2B5EF4-FFF2-40B4-BE49-F238E27FC236}">
                    <a16:creationId xmlns:a16="http://schemas.microsoft.com/office/drawing/2014/main" id="{1CA431C0-33C1-4BB0-9790-BF92CA29B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131">
                <a:extLst>
                  <a:ext uri="{FF2B5EF4-FFF2-40B4-BE49-F238E27FC236}">
                    <a16:creationId xmlns:a16="http://schemas.microsoft.com/office/drawing/2014/main" id="{90929335-CCB5-45C7-A2E3-9A219BA57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132">
                <a:extLst>
                  <a:ext uri="{FF2B5EF4-FFF2-40B4-BE49-F238E27FC236}">
                    <a16:creationId xmlns:a16="http://schemas.microsoft.com/office/drawing/2014/main" id="{F16DB763-C23C-48CC-91D6-A41578E8B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133">
                <a:extLst>
                  <a:ext uri="{FF2B5EF4-FFF2-40B4-BE49-F238E27FC236}">
                    <a16:creationId xmlns:a16="http://schemas.microsoft.com/office/drawing/2014/main" id="{24215E51-8E32-4659-9495-4EC37A24F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134">
                <a:extLst>
                  <a:ext uri="{FF2B5EF4-FFF2-40B4-BE49-F238E27FC236}">
                    <a16:creationId xmlns:a16="http://schemas.microsoft.com/office/drawing/2014/main" id="{75F9DB67-B8F5-4221-9B70-061DEA4FB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135">
                <a:extLst>
                  <a:ext uri="{FF2B5EF4-FFF2-40B4-BE49-F238E27FC236}">
                    <a16:creationId xmlns:a16="http://schemas.microsoft.com/office/drawing/2014/main" id="{29031279-C9F1-40BF-8F8A-0C8BC5B90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136">
                <a:extLst>
                  <a:ext uri="{FF2B5EF4-FFF2-40B4-BE49-F238E27FC236}">
                    <a16:creationId xmlns:a16="http://schemas.microsoft.com/office/drawing/2014/main" id="{9448BB52-E5B9-470F-B357-3E84A255C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137">
                <a:extLst>
                  <a:ext uri="{FF2B5EF4-FFF2-40B4-BE49-F238E27FC236}">
                    <a16:creationId xmlns:a16="http://schemas.microsoft.com/office/drawing/2014/main" id="{C547B81C-0F6F-4F48-9EBC-1DF959DDB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138">
                <a:extLst>
                  <a:ext uri="{FF2B5EF4-FFF2-40B4-BE49-F238E27FC236}">
                    <a16:creationId xmlns:a16="http://schemas.microsoft.com/office/drawing/2014/main" id="{B661934F-5FE2-4837-B515-908C6E43B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139">
                <a:extLst>
                  <a:ext uri="{FF2B5EF4-FFF2-40B4-BE49-F238E27FC236}">
                    <a16:creationId xmlns:a16="http://schemas.microsoft.com/office/drawing/2014/main" id="{AA3753C4-4294-4B9D-906B-6931C52A6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140">
                <a:extLst>
                  <a:ext uri="{FF2B5EF4-FFF2-40B4-BE49-F238E27FC236}">
                    <a16:creationId xmlns:a16="http://schemas.microsoft.com/office/drawing/2014/main" id="{88FEB21D-CBD3-4E20-B150-64C52F0A3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141">
                <a:extLst>
                  <a:ext uri="{FF2B5EF4-FFF2-40B4-BE49-F238E27FC236}">
                    <a16:creationId xmlns:a16="http://schemas.microsoft.com/office/drawing/2014/main" id="{1BB5F1C9-70D4-4A75-AB2E-4EA853E2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142">
                <a:extLst>
                  <a:ext uri="{FF2B5EF4-FFF2-40B4-BE49-F238E27FC236}">
                    <a16:creationId xmlns:a16="http://schemas.microsoft.com/office/drawing/2014/main" id="{21AF0A69-5B49-4225-8F1B-7F5EB83A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143">
                <a:extLst>
                  <a:ext uri="{FF2B5EF4-FFF2-40B4-BE49-F238E27FC236}">
                    <a16:creationId xmlns:a16="http://schemas.microsoft.com/office/drawing/2014/main" id="{68E92130-D362-4BAC-95FE-9BDD0F99D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144">
                <a:extLst>
                  <a:ext uri="{FF2B5EF4-FFF2-40B4-BE49-F238E27FC236}">
                    <a16:creationId xmlns:a16="http://schemas.microsoft.com/office/drawing/2014/main" id="{D11C8D59-0E36-4353-895B-C84DDD905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145">
                <a:extLst>
                  <a:ext uri="{FF2B5EF4-FFF2-40B4-BE49-F238E27FC236}">
                    <a16:creationId xmlns:a16="http://schemas.microsoft.com/office/drawing/2014/main" id="{62E415FE-358B-4061-A316-AD12DAABF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146">
                <a:extLst>
                  <a:ext uri="{FF2B5EF4-FFF2-40B4-BE49-F238E27FC236}">
                    <a16:creationId xmlns:a16="http://schemas.microsoft.com/office/drawing/2014/main" id="{39EC70C8-5BFA-4E98-9AF1-D65287F8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147">
                <a:extLst>
                  <a:ext uri="{FF2B5EF4-FFF2-40B4-BE49-F238E27FC236}">
                    <a16:creationId xmlns:a16="http://schemas.microsoft.com/office/drawing/2014/main" id="{8923C21F-5D9D-42F0-BFC4-B23DB0C61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148">
                <a:extLst>
                  <a:ext uri="{FF2B5EF4-FFF2-40B4-BE49-F238E27FC236}">
                    <a16:creationId xmlns:a16="http://schemas.microsoft.com/office/drawing/2014/main" id="{05251B2A-4BAD-4BDF-9EF1-43DD2B4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149">
                <a:extLst>
                  <a:ext uri="{FF2B5EF4-FFF2-40B4-BE49-F238E27FC236}">
                    <a16:creationId xmlns:a16="http://schemas.microsoft.com/office/drawing/2014/main" id="{FFF90157-A491-49DA-B5FB-D71B9D30F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150">
                <a:extLst>
                  <a:ext uri="{FF2B5EF4-FFF2-40B4-BE49-F238E27FC236}">
                    <a16:creationId xmlns:a16="http://schemas.microsoft.com/office/drawing/2014/main" id="{30A29164-6998-40DB-A1B0-5493ADEA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151">
                <a:extLst>
                  <a:ext uri="{FF2B5EF4-FFF2-40B4-BE49-F238E27FC236}">
                    <a16:creationId xmlns:a16="http://schemas.microsoft.com/office/drawing/2014/main" id="{6B1FBF49-C0A8-4D28-8A72-FEE19C0F1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152">
                <a:extLst>
                  <a:ext uri="{FF2B5EF4-FFF2-40B4-BE49-F238E27FC236}">
                    <a16:creationId xmlns:a16="http://schemas.microsoft.com/office/drawing/2014/main" id="{E0081EBD-14DE-4157-86E6-0FCEFD2D7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153">
                <a:extLst>
                  <a:ext uri="{FF2B5EF4-FFF2-40B4-BE49-F238E27FC236}">
                    <a16:creationId xmlns:a16="http://schemas.microsoft.com/office/drawing/2014/main" id="{08099B2C-89CD-4C30-95B0-0A5A64AD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154">
                <a:extLst>
                  <a:ext uri="{FF2B5EF4-FFF2-40B4-BE49-F238E27FC236}">
                    <a16:creationId xmlns:a16="http://schemas.microsoft.com/office/drawing/2014/main" id="{8F8958E0-3FAF-4227-92FF-BFE3CCACF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155">
                <a:extLst>
                  <a:ext uri="{FF2B5EF4-FFF2-40B4-BE49-F238E27FC236}">
                    <a16:creationId xmlns:a16="http://schemas.microsoft.com/office/drawing/2014/main" id="{C3491838-0170-4A94-B089-F6D575034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156">
                <a:extLst>
                  <a:ext uri="{FF2B5EF4-FFF2-40B4-BE49-F238E27FC236}">
                    <a16:creationId xmlns:a16="http://schemas.microsoft.com/office/drawing/2014/main" id="{3107A959-5C89-400C-9E41-F5C9DA97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157">
                <a:extLst>
                  <a:ext uri="{FF2B5EF4-FFF2-40B4-BE49-F238E27FC236}">
                    <a16:creationId xmlns:a16="http://schemas.microsoft.com/office/drawing/2014/main" id="{E91A4311-7EDC-44EC-8132-9C69958F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158">
                <a:extLst>
                  <a:ext uri="{FF2B5EF4-FFF2-40B4-BE49-F238E27FC236}">
                    <a16:creationId xmlns:a16="http://schemas.microsoft.com/office/drawing/2014/main" id="{AE43684D-C7AA-4C5F-8FB4-043327C19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159">
                <a:extLst>
                  <a:ext uri="{FF2B5EF4-FFF2-40B4-BE49-F238E27FC236}">
                    <a16:creationId xmlns:a16="http://schemas.microsoft.com/office/drawing/2014/main" id="{3393EA28-AD03-455F-B886-F1073B8BF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160">
                <a:extLst>
                  <a:ext uri="{FF2B5EF4-FFF2-40B4-BE49-F238E27FC236}">
                    <a16:creationId xmlns:a16="http://schemas.microsoft.com/office/drawing/2014/main" id="{3D2EFFEA-698A-4361-894D-9813BBD25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161">
                <a:extLst>
                  <a:ext uri="{FF2B5EF4-FFF2-40B4-BE49-F238E27FC236}">
                    <a16:creationId xmlns:a16="http://schemas.microsoft.com/office/drawing/2014/main" id="{4047AB34-ADD1-4D4C-922F-2FD94771A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162">
                <a:extLst>
                  <a:ext uri="{FF2B5EF4-FFF2-40B4-BE49-F238E27FC236}">
                    <a16:creationId xmlns:a16="http://schemas.microsoft.com/office/drawing/2014/main" id="{6E07C6E5-C9AD-4145-914E-14F59111A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163">
                <a:extLst>
                  <a:ext uri="{FF2B5EF4-FFF2-40B4-BE49-F238E27FC236}">
                    <a16:creationId xmlns:a16="http://schemas.microsoft.com/office/drawing/2014/main" id="{28D51402-BF87-41D3-9F1C-52E9AE74C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164">
                <a:extLst>
                  <a:ext uri="{FF2B5EF4-FFF2-40B4-BE49-F238E27FC236}">
                    <a16:creationId xmlns:a16="http://schemas.microsoft.com/office/drawing/2014/main" id="{B82B563B-172F-4DE7-960D-263F1BAE4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165">
                <a:extLst>
                  <a:ext uri="{FF2B5EF4-FFF2-40B4-BE49-F238E27FC236}">
                    <a16:creationId xmlns:a16="http://schemas.microsoft.com/office/drawing/2014/main" id="{B9AB5FA0-DF90-4928-8027-6F3F43AAC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166">
                <a:extLst>
                  <a:ext uri="{FF2B5EF4-FFF2-40B4-BE49-F238E27FC236}">
                    <a16:creationId xmlns:a16="http://schemas.microsoft.com/office/drawing/2014/main" id="{7C112DB8-33D6-49A6-912D-57CE2468E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167">
                <a:extLst>
                  <a:ext uri="{FF2B5EF4-FFF2-40B4-BE49-F238E27FC236}">
                    <a16:creationId xmlns:a16="http://schemas.microsoft.com/office/drawing/2014/main" id="{34B2B9AB-4406-4294-A592-2FC7FBE1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168">
                <a:extLst>
                  <a:ext uri="{FF2B5EF4-FFF2-40B4-BE49-F238E27FC236}">
                    <a16:creationId xmlns:a16="http://schemas.microsoft.com/office/drawing/2014/main" id="{7D4195F3-478B-41FD-95F2-3BC937CE6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169">
                <a:extLst>
                  <a:ext uri="{FF2B5EF4-FFF2-40B4-BE49-F238E27FC236}">
                    <a16:creationId xmlns:a16="http://schemas.microsoft.com/office/drawing/2014/main" id="{B8334CCB-AD3C-44F4-9C0E-549F34F05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170">
                <a:extLst>
                  <a:ext uri="{FF2B5EF4-FFF2-40B4-BE49-F238E27FC236}">
                    <a16:creationId xmlns:a16="http://schemas.microsoft.com/office/drawing/2014/main" id="{4318D1DA-03CB-4353-98F0-DCC75F1BB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171">
                <a:extLst>
                  <a:ext uri="{FF2B5EF4-FFF2-40B4-BE49-F238E27FC236}">
                    <a16:creationId xmlns:a16="http://schemas.microsoft.com/office/drawing/2014/main" id="{EB6F4293-87F0-471D-814A-AE23D2DD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172">
                <a:extLst>
                  <a:ext uri="{FF2B5EF4-FFF2-40B4-BE49-F238E27FC236}">
                    <a16:creationId xmlns:a16="http://schemas.microsoft.com/office/drawing/2014/main" id="{008A6FD6-0AE2-4E1E-A8FB-D6FAE003E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173">
                <a:extLst>
                  <a:ext uri="{FF2B5EF4-FFF2-40B4-BE49-F238E27FC236}">
                    <a16:creationId xmlns:a16="http://schemas.microsoft.com/office/drawing/2014/main" id="{24727B9D-EA44-4405-90DB-A92D5572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174">
                <a:extLst>
                  <a:ext uri="{FF2B5EF4-FFF2-40B4-BE49-F238E27FC236}">
                    <a16:creationId xmlns:a16="http://schemas.microsoft.com/office/drawing/2014/main" id="{F1FC19E3-26BD-491C-BBAC-3ED87EBB4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175">
                <a:extLst>
                  <a:ext uri="{FF2B5EF4-FFF2-40B4-BE49-F238E27FC236}">
                    <a16:creationId xmlns:a16="http://schemas.microsoft.com/office/drawing/2014/main" id="{3BC974F9-C712-4218-88BF-440392E98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176">
                <a:extLst>
                  <a:ext uri="{FF2B5EF4-FFF2-40B4-BE49-F238E27FC236}">
                    <a16:creationId xmlns:a16="http://schemas.microsoft.com/office/drawing/2014/main" id="{B34145C4-AEBA-4B46-A432-CC0F6B388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177">
                <a:extLst>
                  <a:ext uri="{FF2B5EF4-FFF2-40B4-BE49-F238E27FC236}">
                    <a16:creationId xmlns:a16="http://schemas.microsoft.com/office/drawing/2014/main" id="{C5FA3E01-489E-4740-AA6F-85E795984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178">
                <a:extLst>
                  <a:ext uri="{FF2B5EF4-FFF2-40B4-BE49-F238E27FC236}">
                    <a16:creationId xmlns:a16="http://schemas.microsoft.com/office/drawing/2014/main" id="{B0A32630-C2CE-41D8-AFDC-7637EED40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179">
                <a:extLst>
                  <a:ext uri="{FF2B5EF4-FFF2-40B4-BE49-F238E27FC236}">
                    <a16:creationId xmlns:a16="http://schemas.microsoft.com/office/drawing/2014/main" id="{C747F0FF-B46D-4493-8B98-13CF9BC76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180">
                <a:extLst>
                  <a:ext uri="{FF2B5EF4-FFF2-40B4-BE49-F238E27FC236}">
                    <a16:creationId xmlns:a16="http://schemas.microsoft.com/office/drawing/2014/main" id="{AD6D528E-1032-42AC-B16C-FF24C1C9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181">
                <a:extLst>
                  <a:ext uri="{FF2B5EF4-FFF2-40B4-BE49-F238E27FC236}">
                    <a16:creationId xmlns:a16="http://schemas.microsoft.com/office/drawing/2014/main" id="{326441EB-5A9D-4604-8613-EBD950361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182">
                <a:extLst>
                  <a:ext uri="{FF2B5EF4-FFF2-40B4-BE49-F238E27FC236}">
                    <a16:creationId xmlns:a16="http://schemas.microsoft.com/office/drawing/2014/main" id="{45077B3C-E3F1-44E8-AC88-C7D58FFED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183">
                <a:extLst>
                  <a:ext uri="{FF2B5EF4-FFF2-40B4-BE49-F238E27FC236}">
                    <a16:creationId xmlns:a16="http://schemas.microsoft.com/office/drawing/2014/main" id="{D9B82D9A-D1DA-41B8-AAF8-68BB02411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184">
                <a:extLst>
                  <a:ext uri="{FF2B5EF4-FFF2-40B4-BE49-F238E27FC236}">
                    <a16:creationId xmlns:a16="http://schemas.microsoft.com/office/drawing/2014/main" id="{A6BC4657-531B-4F5A-A2EF-97EE648A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185">
                <a:extLst>
                  <a:ext uri="{FF2B5EF4-FFF2-40B4-BE49-F238E27FC236}">
                    <a16:creationId xmlns:a16="http://schemas.microsoft.com/office/drawing/2014/main" id="{5E6370BE-0A16-4424-98BE-5D97BADC3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186">
                <a:extLst>
                  <a:ext uri="{FF2B5EF4-FFF2-40B4-BE49-F238E27FC236}">
                    <a16:creationId xmlns:a16="http://schemas.microsoft.com/office/drawing/2014/main" id="{2A999957-8707-41E1-8053-AC622C8F6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187">
                <a:extLst>
                  <a:ext uri="{FF2B5EF4-FFF2-40B4-BE49-F238E27FC236}">
                    <a16:creationId xmlns:a16="http://schemas.microsoft.com/office/drawing/2014/main" id="{31FBBA6D-759E-4764-BCF8-550464B8A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188">
                <a:extLst>
                  <a:ext uri="{FF2B5EF4-FFF2-40B4-BE49-F238E27FC236}">
                    <a16:creationId xmlns:a16="http://schemas.microsoft.com/office/drawing/2014/main" id="{C0D1593C-8645-4A29-81C5-080CEDC34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189">
                <a:extLst>
                  <a:ext uri="{FF2B5EF4-FFF2-40B4-BE49-F238E27FC236}">
                    <a16:creationId xmlns:a16="http://schemas.microsoft.com/office/drawing/2014/main" id="{58FD1B12-8EF0-486C-A156-4B53F0392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190">
                <a:extLst>
                  <a:ext uri="{FF2B5EF4-FFF2-40B4-BE49-F238E27FC236}">
                    <a16:creationId xmlns:a16="http://schemas.microsoft.com/office/drawing/2014/main" id="{71ACAF35-9DF0-4F56-8CCF-4FA282444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191">
                <a:extLst>
                  <a:ext uri="{FF2B5EF4-FFF2-40B4-BE49-F238E27FC236}">
                    <a16:creationId xmlns:a16="http://schemas.microsoft.com/office/drawing/2014/main" id="{EA2B15A3-7856-415A-A98D-60128BA3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192">
                <a:extLst>
                  <a:ext uri="{FF2B5EF4-FFF2-40B4-BE49-F238E27FC236}">
                    <a16:creationId xmlns:a16="http://schemas.microsoft.com/office/drawing/2014/main" id="{A8E5B895-47C5-4A71-BE31-FB1BF6974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193">
                <a:extLst>
                  <a:ext uri="{FF2B5EF4-FFF2-40B4-BE49-F238E27FC236}">
                    <a16:creationId xmlns:a16="http://schemas.microsoft.com/office/drawing/2014/main" id="{5AE01610-E002-40C5-BFEC-9CF551D7A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194">
                <a:extLst>
                  <a:ext uri="{FF2B5EF4-FFF2-40B4-BE49-F238E27FC236}">
                    <a16:creationId xmlns:a16="http://schemas.microsoft.com/office/drawing/2014/main" id="{5C5266D2-F4A0-4DEE-84D0-03CC8CE76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195">
                <a:extLst>
                  <a:ext uri="{FF2B5EF4-FFF2-40B4-BE49-F238E27FC236}">
                    <a16:creationId xmlns:a16="http://schemas.microsoft.com/office/drawing/2014/main" id="{BF656249-2885-4129-8617-A16DB681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196">
                <a:extLst>
                  <a:ext uri="{FF2B5EF4-FFF2-40B4-BE49-F238E27FC236}">
                    <a16:creationId xmlns:a16="http://schemas.microsoft.com/office/drawing/2014/main" id="{52CFD545-8825-464B-B4E0-0E7C313B1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197">
                <a:extLst>
                  <a:ext uri="{FF2B5EF4-FFF2-40B4-BE49-F238E27FC236}">
                    <a16:creationId xmlns:a16="http://schemas.microsoft.com/office/drawing/2014/main" id="{CE0F83A7-83A1-475D-871E-49C4D849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198">
                <a:extLst>
                  <a:ext uri="{FF2B5EF4-FFF2-40B4-BE49-F238E27FC236}">
                    <a16:creationId xmlns:a16="http://schemas.microsoft.com/office/drawing/2014/main" id="{75005BA9-7E54-4F1D-B9B3-8A2E7BC3F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199">
                <a:extLst>
                  <a:ext uri="{FF2B5EF4-FFF2-40B4-BE49-F238E27FC236}">
                    <a16:creationId xmlns:a16="http://schemas.microsoft.com/office/drawing/2014/main" id="{EB399D2D-0CB9-4603-93AF-B10E587E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200">
                <a:extLst>
                  <a:ext uri="{FF2B5EF4-FFF2-40B4-BE49-F238E27FC236}">
                    <a16:creationId xmlns:a16="http://schemas.microsoft.com/office/drawing/2014/main" id="{AAEDAE67-397C-4ECD-98A1-453867879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201">
                <a:extLst>
                  <a:ext uri="{FF2B5EF4-FFF2-40B4-BE49-F238E27FC236}">
                    <a16:creationId xmlns:a16="http://schemas.microsoft.com/office/drawing/2014/main" id="{6FE90652-A97E-48BD-B4A2-610B763D2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202">
                <a:extLst>
                  <a:ext uri="{FF2B5EF4-FFF2-40B4-BE49-F238E27FC236}">
                    <a16:creationId xmlns:a16="http://schemas.microsoft.com/office/drawing/2014/main" id="{7A341159-927A-42B9-8393-4973C9417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203">
                <a:extLst>
                  <a:ext uri="{FF2B5EF4-FFF2-40B4-BE49-F238E27FC236}">
                    <a16:creationId xmlns:a16="http://schemas.microsoft.com/office/drawing/2014/main" id="{09E6A42A-7797-4459-A771-44EE00D1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204">
                <a:extLst>
                  <a:ext uri="{FF2B5EF4-FFF2-40B4-BE49-F238E27FC236}">
                    <a16:creationId xmlns:a16="http://schemas.microsoft.com/office/drawing/2014/main" id="{7628EE4B-BA46-4D7B-9636-28D7D18F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205">
                <a:extLst>
                  <a:ext uri="{FF2B5EF4-FFF2-40B4-BE49-F238E27FC236}">
                    <a16:creationId xmlns:a16="http://schemas.microsoft.com/office/drawing/2014/main" id="{3DA187CA-FD83-4DE7-9D70-E7C39E413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206">
                <a:extLst>
                  <a:ext uri="{FF2B5EF4-FFF2-40B4-BE49-F238E27FC236}">
                    <a16:creationId xmlns:a16="http://schemas.microsoft.com/office/drawing/2014/main" id="{27D47854-6811-4DBB-B92E-2572F0EE0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5FAD0D02-9E9A-4A53-A910-2CD6596C1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595D1C5E-9C07-41F3-8F20-86DAA990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7542CD6F-D178-4515-B96B-2220FDB98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BDB00577-547A-465D-8FB8-769BB6AF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6AE2E17B-22CD-41A6-B879-A6297F27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87C00F3A-6AA9-4632-B1D0-0C6532B6F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EDF8D554-9F38-4AFC-ABF7-69AFBE169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668171B5-F6E3-46E0-89F5-271F26CB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7FF399C6-7C13-447B-9D49-2D92418F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AB2260F5-683B-4F42-A4FD-213B187A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8094358-F975-4940-92B5-D5540054E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A754341B-7349-4580-AE04-D345297E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2756F2E7-AF8F-4EEA-A4D1-A2BC1A7BB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220">
              <a:extLst>
                <a:ext uri="{FF2B5EF4-FFF2-40B4-BE49-F238E27FC236}">
                  <a16:creationId xmlns:a16="http://schemas.microsoft.com/office/drawing/2014/main" id="{1B3EE894-9A1E-4DB9-BEDF-5F6BBBAB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221">
              <a:extLst>
                <a:ext uri="{FF2B5EF4-FFF2-40B4-BE49-F238E27FC236}">
                  <a16:creationId xmlns:a16="http://schemas.microsoft.com/office/drawing/2014/main" id="{129422F9-97D7-475E-B9FC-3DF41B9C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222">
              <a:extLst>
                <a:ext uri="{FF2B5EF4-FFF2-40B4-BE49-F238E27FC236}">
                  <a16:creationId xmlns:a16="http://schemas.microsoft.com/office/drawing/2014/main" id="{EA7138F5-3711-4040-AB52-F3BDF426E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223">
              <a:extLst>
                <a:ext uri="{FF2B5EF4-FFF2-40B4-BE49-F238E27FC236}">
                  <a16:creationId xmlns:a16="http://schemas.microsoft.com/office/drawing/2014/main" id="{D324896C-7309-4693-8D1A-75D574FE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224">
              <a:extLst>
                <a:ext uri="{FF2B5EF4-FFF2-40B4-BE49-F238E27FC236}">
                  <a16:creationId xmlns:a16="http://schemas.microsoft.com/office/drawing/2014/main" id="{ACF70ACD-9B3E-42EF-8FD3-A5394873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225">
              <a:extLst>
                <a:ext uri="{FF2B5EF4-FFF2-40B4-BE49-F238E27FC236}">
                  <a16:creationId xmlns:a16="http://schemas.microsoft.com/office/drawing/2014/main" id="{68B601CA-C004-43E1-B8DC-A49217F0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226">
              <a:extLst>
                <a:ext uri="{FF2B5EF4-FFF2-40B4-BE49-F238E27FC236}">
                  <a16:creationId xmlns:a16="http://schemas.microsoft.com/office/drawing/2014/main" id="{1BBD2F31-EB2B-412F-8565-4EEB8D11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227">
              <a:extLst>
                <a:ext uri="{FF2B5EF4-FFF2-40B4-BE49-F238E27FC236}">
                  <a16:creationId xmlns:a16="http://schemas.microsoft.com/office/drawing/2014/main" id="{005C589A-8672-4AD3-9C8B-A6798318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228">
              <a:extLst>
                <a:ext uri="{FF2B5EF4-FFF2-40B4-BE49-F238E27FC236}">
                  <a16:creationId xmlns:a16="http://schemas.microsoft.com/office/drawing/2014/main" id="{11E3B87E-B8BE-4C43-B02D-61F773785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229">
              <a:extLst>
                <a:ext uri="{FF2B5EF4-FFF2-40B4-BE49-F238E27FC236}">
                  <a16:creationId xmlns:a16="http://schemas.microsoft.com/office/drawing/2014/main" id="{5F20314E-08F0-4164-B79B-69AFD3E42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230">
              <a:extLst>
                <a:ext uri="{FF2B5EF4-FFF2-40B4-BE49-F238E27FC236}">
                  <a16:creationId xmlns:a16="http://schemas.microsoft.com/office/drawing/2014/main" id="{FFFD293F-8AFD-4AC9-974B-5AD33BEA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Freeform 231">
              <a:extLst>
                <a:ext uri="{FF2B5EF4-FFF2-40B4-BE49-F238E27FC236}">
                  <a16:creationId xmlns:a16="http://schemas.microsoft.com/office/drawing/2014/main" id="{309D86D0-1DE7-4FC1-A3FD-1EDA943E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232">
              <a:extLst>
                <a:ext uri="{FF2B5EF4-FFF2-40B4-BE49-F238E27FC236}">
                  <a16:creationId xmlns:a16="http://schemas.microsoft.com/office/drawing/2014/main" id="{BA357D35-F5C9-45B8-A8D6-5092D70E3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233">
              <a:extLst>
                <a:ext uri="{FF2B5EF4-FFF2-40B4-BE49-F238E27FC236}">
                  <a16:creationId xmlns:a16="http://schemas.microsoft.com/office/drawing/2014/main" id="{A84EACAC-84CE-426A-BB02-D39938C8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234">
              <a:extLst>
                <a:ext uri="{FF2B5EF4-FFF2-40B4-BE49-F238E27FC236}">
                  <a16:creationId xmlns:a16="http://schemas.microsoft.com/office/drawing/2014/main" id="{4E7701CB-CBC9-4907-B2B5-DA914569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Freeform 235">
              <a:extLst>
                <a:ext uri="{FF2B5EF4-FFF2-40B4-BE49-F238E27FC236}">
                  <a16:creationId xmlns:a16="http://schemas.microsoft.com/office/drawing/2014/main" id="{1456EF8F-2A43-4597-9729-B1FB55E2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Freeform 236">
              <a:extLst>
                <a:ext uri="{FF2B5EF4-FFF2-40B4-BE49-F238E27FC236}">
                  <a16:creationId xmlns:a16="http://schemas.microsoft.com/office/drawing/2014/main" id="{E4D0CBAD-E82A-4B38-B377-DFBAEABE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237">
              <a:extLst>
                <a:ext uri="{FF2B5EF4-FFF2-40B4-BE49-F238E27FC236}">
                  <a16:creationId xmlns:a16="http://schemas.microsoft.com/office/drawing/2014/main" id="{CEADF29D-9080-45B0-9A3F-F349535F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238">
              <a:extLst>
                <a:ext uri="{FF2B5EF4-FFF2-40B4-BE49-F238E27FC236}">
                  <a16:creationId xmlns:a16="http://schemas.microsoft.com/office/drawing/2014/main" id="{7FDC6E4B-58F9-4D4C-BACD-8245E10D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239">
              <a:extLst>
                <a:ext uri="{FF2B5EF4-FFF2-40B4-BE49-F238E27FC236}">
                  <a16:creationId xmlns:a16="http://schemas.microsoft.com/office/drawing/2014/main" id="{A2E1A68B-4529-4BA3-B3EA-DAD74DF5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240">
              <a:extLst>
                <a:ext uri="{FF2B5EF4-FFF2-40B4-BE49-F238E27FC236}">
                  <a16:creationId xmlns:a16="http://schemas.microsoft.com/office/drawing/2014/main" id="{911C7443-F264-4AC9-A9D6-8E753E95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241">
              <a:extLst>
                <a:ext uri="{FF2B5EF4-FFF2-40B4-BE49-F238E27FC236}">
                  <a16:creationId xmlns:a16="http://schemas.microsoft.com/office/drawing/2014/main" id="{4FA2258C-3406-4478-8EA1-B754644D3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242">
              <a:extLst>
                <a:ext uri="{FF2B5EF4-FFF2-40B4-BE49-F238E27FC236}">
                  <a16:creationId xmlns:a16="http://schemas.microsoft.com/office/drawing/2014/main" id="{45CCCEB8-73E2-496E-854F-89E09711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243">
              <a:extLst>
                <a:ext uri="{FF2B5EF4-FFF2-40B4-BE49-F238E27FC236}">
                  <a16:creationId xmlns:a16="http://schemas.microsoft.com/office/drawing/2014/main" id="{BB202FC6-B0A9-46A7-BF82-D24C783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244">
              <a:extLst>
                <a:ext uri="{FF2B5EF4-FFF2-40B4-BE49-F238E27FC236}">
                  <a16:creationId xmlns:a16="http://schemas.microsoft.com/office/drawing/2014/main" id="{24D7A6CC-0AAB-4B4D-93EF-C77363428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245">
              <a:extLst>
                <a:ext uri="{FF2B5EF4-FFF2-40B4-BE49-F238E27FC236}">
                  <a16:creationId xmlns:a16="http://schemas.microsoft.com/office/drawing/2014/main" id="{69C85DF1-4AA9-456B-945F-19AFA7D00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246">
              <a:extLst>
                <a:ext uri="{FF2B5EF4-FFF2-40B4-BE49-F238E27FC236}">
                  <a16:creationId xmlns:a16="http://schemas.microsoft.com/office/drawing/2014/main" id="{B36EB3E5-7DEC-4E66-8E33-4F570B36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247">
              <a:extLst>
                <a:ext uri="{FF2B5EF4-FFF2-40B4-BE49-F238E27FC236}">
                  <a16:creationId xmlns:a16="http://schemas.microsoft.com/office/drawing/2014/main" id="{6C0CBB6B-B52D-4F20-B007-14B55156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248">
              <a:extLst>
                <a:ext uri="{FF2B5EF4-FFF2-40B4-BE49-F238E27FC236}">
                  <a16:creationId xmlns:a16="http://schemas.microsoft.com/office/drawing/2014/main" id="{B536236A-60BA-41A9-B27A-154DB5C6A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249">
              <a:extLst>
                <a:ext uri="{FF2B5EF4-FFF2-40B4-BE49-F238E27FC236}">
                  <a16:creationId xmlns:a16="http://schemas.microsoft.com/office/drawing/2014/main" id="{28D22F86-8A6F-4FE2-8348-FFA98D7E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Freeform 250">
              <a:extLst>
                <a:ext uri="{FF2B5EF4-FFF2-40B4-BE49-F238E27FC236}">
                  <a16:creationId xmlns:a16="http://schemas.microsoft.com/office/drawing/2014/main" id="{34D28E0B-4238-4F6A-9F40-5D7AFBEBB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251">
              <a:extLst>
                <a:ext uri="{FF2B5EF4-FFF2-40B4-BE49-F238E27FC236}">
                  <a16:creationId xmlns:a16="http://schemas.microsoft.com/office/drawing/2014/main" id="{4C6B9571-EFBA-4037-A3FD-113804132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8" name="Freeform 252">
              <a:extLst>
                <a:ext uri="{FF2B5EF4-FFF2-40B4-BE49-F238E27FC236}">
                  <a16:creationId xmlns:a16="http://schemas.microsoft.com/office/drawing/2014/main" id="{83E23496-1771-4404-8824-7603C5F6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253">
              <a:extLst>
                <a:ext uri="{FF2B5EF4-FFF2-40B4-BE49-F238E27FC236}">
                  <a16:creationId xmlns:a16="http://schemas.microsoft.com/office/drawing/2014/main" id="{07DB5C2F-49D8-4BF7-A720-6C1B9717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254">
              <a:extLst>
                <a:ext uri="{FF2B5EF4-FFF2-40B4-BE49-F238E27FC236}">
                  <a16:creationId xmlns:a16="http://schemas.microsoft.com/office/drawing/2014/main" id="{4C983346-66C7-4BCE-8D9C-C720C4286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Freeform 255">
              <a:extLst>
                <a:ext uri="{FF2B5EF4-FFF2-40B4-BE49-F238E27FC236}">
                  <a16:creationId xmlns:a16="http://schemas.microsoft.com/office/drawing/2014/main" id="{F64BE29D-E135-4AE8-95A7-0E2C0A21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Freeform 256">
              <a:extLst>
                <a:ext uri="{FF2B5EF4-FFF2-40B4-BE49-F238E27FC236}">
                  <a16:creationId xmlns:a16="http://schemas.microsoft.com/office/drawing/2014/main" id="{72FF80AB-577D-47FD-AC45-21A84955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Freeform 257">
              <a:extLst>
                <a:ext uri="{FF2B5EF4-FFF2-40B4-BE49-F238E27FC236}">
                  <a16:creationId xmlns:a16="http://schemas.microsoft.com/office/drawing/2014/main" id="{6A398C10-ED59-401F-A03B-935D1379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258">
              <a:extLst>
                <a:ext uri="{FF2B5EF4-FFF2-40B4-BE49-F238E27FC236}">
                  <a16:creationId xmlns:a16="http://schemas.microsoft.com/office/drawing/2014/main" id="{D162C5E5-C436-4D64-9CFA-7669D043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Freeform 259">
              <a:extLst>
                <a:ext uri="{FF2B5EF4-FFF2-40B4-BE49-F238E27FC236}">
                  <a16:creationId xmlns:a16="http://schemas.microsoft.com/office/drawing/2014/main" id="{A31F0AB8-5906-4429-B147-54A0CD81D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Freeform 260">
              <a:extLst>
                <a:ext uri="{FF2B5EF4-FFF2-40B4-BE49-F238E27FC236}">
                  <a16:creationId xmlns:a16="http://schemas.microsoft.com/office/drawing/2014/main" id="{5CAFEF58-FE7A-4794-9A31-47016BC8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Freeform 261">
              <a:extLst>
                <a:ext uri="{FF2B5EF4-FFF2-40B4-BE49-F238E27FC236}">
                  <a16:creationId xmlns:a16="http://schemas.microsoft.com/office/drawing/2014/main" id="{73B72689-9180-4ECF-A7B4-86847B758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Freeform 262">
              <a:extLst>
                <a:ext uri="{FF2B5EF4-FFF2-40B4-BE49-F238E27FC236}">
                  <a16:creationId xmlns:a16="http://schemas.microsoft.com/office/drawing/2014/main" id="{C2FDD88E-F295-41E2-82DF-B8E7B005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263">
              <a:extLst>
                <a:ext uri="{FF2B5EF4-FFF2-40B4-BE49-F238E27FC236}">
                  <a16:creationId xmlns:a16="http://schemas.microsoft.com/office/drawing/2014/main" id="{8F030736-6594-43AF-8FEE-75A506188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Freeform 264">
              <a:extLst>
                <a:ext uri="{FF2B5EF4-FFF2-40B4-BE49-F238E27FC236}">
                  <a16:creationId xmlns:a16="http://schemas.microsoft.com/office/drawing/2014/main" id="{C00F083B-FFD3-452D-A7C8-1AA766B4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Freeform 265">
              <a:extLst>
                <a:ext uri="{FF2B5EF4-FFF2-40B4-BE49-F238E27FC236}">
                  <a16:creationId xmlns:a16="http://schemas.microsoft.com/office/drawing/2014/main" id="{AA3FA0D8-8BD6-44EE-923D-BD9FAF6E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Freeform 266">
              <a:extLst>
                <a:ext uri="{FF2B5EF4-FFF2-40B4-BE49-F238E27FC236}">
                  <a16:creationId xmlns:a16="http://schemas.microsoft.com/office/drawing/2014/main" id="{285ECA9A-69DD-44FD-A174-C8837E716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Freeform 267">
              <a:extLst>
                <a:ext uri="{FF2B5EF4-FFF2-40B4-BE49-F238E27FC236}">
                  <a16:creationId xmlns:a16="http://schemas.microsoft.com/office/drawing/2014/main" id="{D7D1C64E-8A55-409D-A6A5-C74E6CC72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268">
              <a:extLst>
                <a:ext uri="{FF2B5EF4-FFF2-40B4-BE49-F238E27FC236}">
                  <a16:creationId xmlns:a16="http://schemas.microsoft.com/office/drawing/2014/main" id="{612F460F-633A-4336-BB64-9702AC92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Freeform 269">
              <a:extLst>
                <a:ext uri="{FF2B5EF4-FFF2-40B4-BE49-F238E27FC236}">
                  <a16:creationId xmlns:a16="http://schemas.microsoft.com/office/drawing/2014/main" id="{83F54167-A714-4D73-BFF4-EF694991B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Freeform 270">
              <a:extLst>
                <a:ext uri="{FF2B5EF4-FFF2-40B4-BE49-F238E27FC236}">
                  <a16:creationId xmlns:a16="http://schemas.microsoft.com/office/drawing/2014/main" id="{1982E76C-0E25-4DCD-910D-7D39BE70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Freeform 271">
              <a:extLst>
                <a:ext uri="{FF2B5EF4-FFF2-40B4-BE49-F238E27FC236}">
                  <a16:creationId xmlns:a16="http://schemas.microsoft.com/office/drawing/2014/main" id="{D03FA9A2-F739-4217-9AC8-D8831250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Freeform 272">
              <a:extLst>
                <a:ext uri="{FF2B5EF4-FFF2-40B4-BE49-F238E27FC236}">
                  <a16:creationId xmlns:a16="http://schemas.microsoft.com/office/drawing/2014/main" id="{BC171C82-3E24-4294-B681-A86A3589C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273">
              <a:extLst>
                <a:ext uri="{FF2B5EF4-FFF2-40B4-BE49-F238E27FC236}">
                  <a16:creationId xmlns:a16="http://schemas.microsoft.com/office/drawing/2014/main" id="{F5554458-55BF-4AC1-8F3F-E04487EF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Freeform 274">
              <a:extLst>
                <a:ext uri="{FF2B5EF4-FFF2-40B4-BE49-F238E27FC236}">
                  <a16:creationId xmlns:a16="http://schemas.microsoft.com/office/drawing/2014/main" id="{FCECA653-DC30-4433-92A8-49FB1889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Freeform 275">
              <a:extLst>
                <a:ext uri="{FF2B5EF4-FFF2-40B4-BE49-F238E27FC236}">
                  <a16:creationId xmlns:a16="http://schemas.microsoft.com/office/drawing/2014/main" id="{A8A6F6FA-ED94-44B9-852A-04746472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Freeform 276">
              <a:extLst>
                <a:ext uri="{FF2B5EF4-FFF2-40B4-BE49-F238E27FC236}">
                  <a16:creationId xmlns:a16="http://schemas.microsoft.com/office/drawing/2014/main" id="{9FEAA53D-8819-494E-809E-9A5DF64D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Freeform 277">
              <a:extLst>
                <a:ext uri="{FF2B5EF4-FFF2-40B4-BE49-F238E27FC236}">
                  <a16:creationId xmlns:a16="http://schemas.microsoft.com/office/drawing/2014/main" id="{DF0CF253-0498-497E-B795-84066359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Freeform 278">
              <a:extLst>
                <a:ext uri="{FF2B5EF4-FFF2-40B4-BE49-F238E27FC236}">
                  <a16:creationId xmlns:a16="http://schemas.microsoft.com/office/drawing/2014/main" id="{A28DBA49-778C-4F2B-8013-5D264C69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Freeform 279">
              <a:extLst>
                <a:ext uri="{FF2B5EF4-FFF2-40B4-BE49-F238E27FC236}">
                  <a16:creationId xmlns:a16="http://schemas.microsoft.com/office/drawing/2014/main" id="{83AB1AE6-952D-460A-AC8D-268BC4D2C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6" name="Freeform 280">
              <a:extLst>
                <a:ext uri="{FF2B5EF4-FFF2-40B4-BE49-F238E27FC236}">
                  <a16:creationId xmlns:a16="http://schemas.microsoft.com/office/drawing/2014/main" id="{BD0E400F-7824-47A2-898E-012FE18E4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Freeform 281">
              <a:extLst>
                <a:ext uri="{FF2B5EF4-FFF2-40B4-BE49-F238E27FC236}">
                  <a16:creationId xmlns:a16="http://schemas.microsoft.com/office/drawing/2014/main" id="{F2202D7B-5632-427E-88EC-7544F410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Freeform 282">
              <a:extLst>
                <a:ext uri="{FF2B5EF4-FFF2-40B4-BE49-F238E27FC236}">
                  <a16:creationId xmlns:a16="http://schemas.microsoft.com/office/drawing/2014/main" id="{8BF6CA71-6865-4049-8E2D-E885CEC9A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Freeform 283">
              <a:extLst>
                <a:ext uri="{FF2B5EF4-FFF2-40B4-BE49-F238E27FC236}">
                  <a16:creationId xmlns:a16="http://schemas.microsoft.com/office/drawing/2014/main" id="{058155DA-3EE8-413A-BD2E-532C32D9D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Freeform 284">
              <a:extLst>
                <a:ext uri="{FF2B5EF4-FFF2-40B4-BE49-F238E27FC236}">
                  <a16:creationId xmlns:a16="http://schemas.microsoft.com/office/drawing/2014/main" id="{D5F9F695-7DD4-4F2D-BA5C-9A0CE10B2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Freeform 285">
              <a:extLst>
                <a:ext uri="{FF2B5EF4-FFF2-40B4-BE49-F238E27FC236}">
                  <a16:creationId xmlns:a16="http://schemas.microsoft.com/office/drawing/2014/main" id="{D8430C80-E3FB-47FF-A39F-C0CED9D4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286">
              <a:extLst>
                <a:ext uri="{FF2B5EF4-FFF2-40B4-BE49-F238E27FC236}">
                  <a16:creationId xmlns:a16="http://schemas.microsoft.com/office/drawing/2014/main" id="{AA9E5FA0-96C8-4F41-8B5B-D6AF961A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Freeform 287">
              <a:extLst>
                <a:ext uri="{FF2B5EF4-FFF2-40B4-BE49-F238E27FC236}">
                  <a16:creationId xmlns:a16="http://schemas.microsoft.com/office/drawing/2014/main" id="{A6D49E30-6CBF-49B1-AE4A-4F745852C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Freeform 288">
              <a:extLst>
                <a:ext uri="{FF2B5EF4-FFF2-40B4-BE49-F238E27FC236}">
                  <a16:creationId xmlns:a16="http://schemas.microsoft.com/office/drawing/2014/main" id="{0590E6CE-5965-4DFB-9E58-DC21D390E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Freeform 289">
              <a:extLst>
                <a:ext uri="{FF2B5EF4-FFF2-40B4-BE49-F238E27FC236}">
                  <a16:creationId xmlns:a16="http://schemas.microsoft.com/office/drawing/2014/main" id="{21345395-AD9E-45E6-BC86-2B7543F4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Freeform 290">
              <a:extLst>
                <a:ext uri="{FF2B5EF4-FFF2-40B4-BE49-F238E27FC236}">
                  <a16:creationId xmlns:a16="http://schemas.microsoft.com/office/drawing/2014/main" id="{3EA4F6DA-F0A8-4281-838E-23C243D8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Freeform 291">
              <a:extLst>
                <a:ext uri="{FF2B5EF4-FFF2-40B4-BE49-F238E27FC236}">
                  <a16:creationId xmlns:a16="http://schemas.microsoft.com/office/drawing/2014/main" id="{9E1458F1-67AF-4FE2-99A6-690502685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Freeform 292">
              <a:extLst>
                <a:ext uri="{FF2B5EF4-FFF2-40B4-BE49-F238E27FC236}">
                  <a16:creationId xmlns:a16="http://schemas.microsoft.com/office/drawing/2014/main" id="{D9B8FC1D-1F4B-4D17-9E1C-599C3B90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Freeform 293">
              <a:extLst>
                <a:ext uri="{FF2B5EF4-FFF2-40B4-BE49-F238E27FC236}">
                  <a16:creationId xmlns:a16="http://schemas.microsoft.com/office/drawing/2014/main" id="{E558B376-0C63-40E4-8EFF-B38E411B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Freeform 294">
              <a:extLst>
                <a:ext uri="{FF2B5EF4-FFF2-40B4-BE49-F238E27FC236}">
                  <a16:creationId xmlns:a16="http://schemas.microsoft.com/office/drawing/2014/main" id="{276D2C4D-F0B0-4F66-A134-6114EA2A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1" name="Freeform 295">
              <a:extLst>
                <a:ext uri="{FF2B5EF4-FFF2-40B4-BE49-F238E27FC236}">
                  <a16:creationId xmlns:a16="http://schemas.microsoft.com/office/drawing/2014/main" id="{D25DBF1A-A8D3-4B35-84FE-DB3A2004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2" name="Freeform 296">
              <a:extLst>
                <a:ext uri="{FF2B5EF4-FFF2-40B4-BE49-F238E27FC236}">
                  <a16:creationId xmlns:a16="http://schemas.microsoft.com/office/drawing/2014/main" id="{B0CE8CD5-43C3-49A3-B7F1-D9F62DFC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Freeform 297">
              <a:extLst>
                <a:ext uri="{FF2B5EF4-FFF2-40B4-BE49-F238E27FC236}">
                  <a16:creationId xmlns:a16="http://schemas.microsoft.com/office/drawing/2014/main" id="{3DC41C40-81C5-433C-8F9E-A14C46BB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Freeform 298">
              <a:extLst>
                <a:ext uri="{FF2B5EF4-FFF2-40B4-BE49-F238E27FC236}">
                  <a16:creationId xmlns:a16="http://schemas.microsoft.com/office/drawing/2014/main" id="{B4C987DB-3981-4A8F-A0E5-1655BDA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Freeform 299">
              <a:extLst>
                <a:ext uri="{FF2B5EF4-FFF2-40B4-BE49-F238E27FC236}">
                  <a16:creationId xmlns:a16="http://schemas.microsoft.com/office/drawing/2014/main" id="{B46F1471-B388-4D94-A068-2DB2BD8B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Freeform 300">
              <a:extLst>
                <a:ext uri="{FF2B5EF4-FFF2-40B4-BE49-F238E27FC236}">
                  <a16:creationId xmlns:a16="http://schemas.microsoft.com/office/drawing/2014/main" id="{2E5ADA62-5EAD-441A-A38E-723394FA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Freeform 301">
              <a:extLst>
                <a:ext uri="{FF2B5EF4-FFF2-40B4-BE49-F238E27FC236}">
                  <a16:creationId xmlns:a16="http://schemas.microsoft.com/office/drawing/2014/main" id="{4880763F-8493-4875-914A-4A2C97C0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Freeform 302">
              <a:extLst>
                <a:ext uri="{FF2B5EF4-FFF2-40B4-BE49-F238E27FC236}">
                  <a16:creationId xmlns:a16="http://schemas.microsoft.com/office/drawing/2014/main" id="{C0997EE9-DB49-4F64-B2F6-9CA820AB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Freeform 303">
              <a:extLst>
                <a:ext uri="{FF2B5EF4-FFF2-40B4-BE49-F238E27FC236}">
                  <a16:creationId xmlns:a16="http://schemas.microsoft.com/office/drawing/2014/main" id="{06A7D63A-2365-4A00-8611-46C98448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Freeform 304">
              <a:extLst>
                <a:ext uri="{FF2B5EF4-FFF2-40B4-BE49-F238E27FC236}">
                  <a16:creationId xmlns:a16="http://schemas.microsoft.com/office/drawing/2014/main" id="{4E34966A-7D5C-4DC9-8123-570BC234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Freeform 305">
              <a:extLst>
                <a:ext uri="{FF2B5EF4-FFF2-40B4-BE49-F238E27FC236}">
                  <a16:creationId xmlns:a16="http://schemas.microsoft.com/office/drawing/2014/main" id="{279DF215-061D-4B63-BCC1-C3A27E62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Freeform 306">
              <a:extLst>
                <a:ext uri="{FF2B5EF4-FFF2-40B4-BE49-F238E27FC236}">
                  <a16:creationId xmlns:a16="http://schemas.microsoft.com/office/drawing/2014/main" id="{79B877FF-D3DC-49B4-A40C-27FD9CE9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Freeform 307">
              <a:extLst>
                <a:ext uri="{FF2B5EF4-FFF2-40B4-BE49-F238E27FC236}">
                  <a16:creationId xmlns:a16="http://schemas.microsoft.com/office/drawing/2014/main" id="{FC205692-EA4C-42AF-923C-2A7CA983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Freeform 308">
              <a:extLst>
                <a:ext uri="{FF2B5EF4-FFF2-40B4-BE49-F238E27FC236}">
                  <a16:creationId xmlns:a16="http://schemas.microsoft.com/office/drawing/2014/main" id="{D84E7E90-F5C2-4B71-95E4-40DC7DFC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Freeform 309">
              <a:extLst>
                <a:ext uri="{FF2B5EF4-FFF2-40B4-BE49-F238E27FC236}">
                  <a16:creationId xmlns:a16="http://schemas.microsoft.com/office/drawing/2014/main" id="{5612AD87-B7B9-432B-9A97-AF021981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Freeform 310">
              <a:extLst>
                <a:ext uri="{FF2B5EF4-FFF2-40B4-BE49-F238E27FC236}">
                  <a16:creationId xmlns:a16="http://schemas.microsoft.com/office/drawing/2014/main" id="{23E6C03B-A578-4A7B-B7A7-D359F763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Freeform 311">
              <a:extLst>
                <a:ext uri="{FF2B5EF4-FFF2-40B4-BE49-F238E27FC236}">
                  <a16:creationId xmlns:a16="http://schemas.microsoft.com/office/drawing/2014/main" id="{C8EDB1BE-F716-4E61-A925-68584BFA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Freeform 312">
              <a:extLst>
                <a:ext uri="{FF2B5EF4-FFF2-40B4-BE49-F238E27FC236}">
                  <a16:creationId xmlns:a16="http://schemas.microsoft.com/office/drawing/2014/main" id="{2B700DCB-CF66-484F-B0A1-F4DF15678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Freeform 313">
              <a:extLst>
                <a:ext uri="{FF2B5EF4-FFF2-40B4-BE49-F238E27FC236}">
                  <a16:creationId xmlns:a16="http://schemas.microsoft.com/office/drawing/2014/main" id="{4440663A-4B53-4E4C-ADC6-DDBFEF840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Freeform 314">
              <a:extLst>
                <a:ext uri="{FF2B5EF4-FFF2-40B4-BE49-F238E27FC236}">
                  <a16:creationId xmlns:a16="http://schemas.microsoft.com/office/drawing/2014/main" id="{BD226CF5-6311-47D4-B31F-26017C08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Freeform 315">
              <a:extLst>
                <a:ext uri="{FF2B5EF4-FFF2-40B4-BE49-F238E27FC236}">
                  <a16:creationId xmlns:a16="http://schemas.microsoft.com/office/drawing/2014/main" id="{6089FA00-4E00-4C23-989A-75B011AA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Freeform 316">
              <a:extLst>
                <a:ext uri="{FF2B5EF4-FFF2-40B4-BE49-F238E27FC236}">
                  <a16:creationId xmlns:a16="http://schemas.microsoft.com/office/drawing/2014/main" id="{E7B400D7-B94A-47A4-9946-13FFD68DC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" name="Freeform 317">
              <a:extLst>
                <a:ext uri="{FF2B5EF4-FFF2-40B4-BE49-F238E27FC236}">
                  <a16:creationId xmlns:a16="http://schemas.microsoft.com/office/drawing/2014/main" id="{F6517000-D393-4008-B2E3-6D78D1C0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" name="Freeform 318">
              <a:extLst>
                <a:ext uri="{FF2B5EF4-FFF2-40B4-BE49-F238E27FC236}">
                  <a16:creationId xmlns:a16="http://schemas.microsoft.com/office/drawing/2014/main" id="{469C5A79-B3E9-4FB3-A1D6-ED03B225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Freeform 319">
              <a:extLst>
                <a:ext uri="{FF2B5EF4-FFF2-40B4-BE49-F238E27FC236}">
                  <a16:creationId xmlns:a16="http://schemas.microsoft.com/office/drawing/2014/main" id="{28F776BC-252C-4F8F-820A-48DA48BA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Freeform 320">
              <a:extLst>
                <a:ext uri="{FF2B5EF4-FFF2-40B4-BE49-F238E27FC236}">
                  <a16:creationId xmlns:a16="http://schemas.microsoft.com/office/drawing/2014/main" id="{340E281F-1E6E-4CC1-B05D-6CB8256C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Freeform 321">
              <a:extLst>
                <a:ext uri="{FF2B5EF4-FFF2-40B4-BE49-F238E27FC236}">
                  <a16:creationId xmlns:a16="http://schemas.microsoft.com/office/drawing/2014/main" id="{5FB2741E-0EBA-4F77-AB7F-942271808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Freeform 322">
              <a:extLst>
                <a:ext uri="{FF2B5EF4-FFF2-40B4-BE49-F238E27FC236}">
                  <a16:creationId xmlns:a16="http://schemas.microsoft.com/office/drawing/2014/main" id="{5EB284A6-95C5-455A-BCF3-BED52A93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Freeform 323">
              <a:extLst>
                <a:ext uri="{FF2B5EF4-FFF2-40B4-BE49-F238E27FC236}">
                  <a16:creationId xmlns:a16="http://schemas.microsoft.com/office/drawing/2014/main" id="{06532DC6-0078-40E2-9EC6-5A222AED1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Freeform 324">
              <a:extLst>
                <a:ext uri="{FF2B5EF4-FFF2-40B4-BE49-F238E27FC236}">
                  <a16:creationId xmlns:a16="http://schemas.microsoft.com/office/drawing/2014/main" id="{A4FD019F-CA2E-4C38-9E42-B1AB05EE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Freeform 325">
              <a:extLst>
                <a:ext uri="{FF2B5EF4-FFF2-40B4-BE49-F238E27FC236}">
                  <a16:creationId xmlns:a16="http://schemas.microsoft.com/office/drawing/2014/main" id="{A59B0E1E-C51B-41C2-AF7D-38299FA36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Freeform 326">
              <a:extLst>
                <a:ext uri="{FF2B5EF4-FFF2-40B4-BE49-F238E27FC236}">
                  <a16:creationId xmlns:a16="http://schemas.microsoft.com/office/drawing/2014/main" id="{64741CDA-5D4D-4DAD-BF98-4A2D57C2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CB87841F-714F-4A47-B86E-7F9FFA4A9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5029200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4000">
                <a:hlinkClick r:id="rId2" action="ppaction://hlinksldjump"/>
              </a:rPr>
              <a:t>I. Sô ñoà ñieän laø gì?</a:t>
            </a:r>
            <a:endParaRPr lang="en-US" altLang="en-US" sz="400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3600"/>
          </a:p>
        </p:txBody>
      </p:sp>
      <p:sp>
        <p:nvSpPr>
          <p:cNvPr id="26629" name="WordArt 5">
            <a:extLst>
              <a:ext uri="{FF2B5EF4-FFF2-40B4-BE49-F238E27FC236}">
                <a16:creationId xmlns:a16="http://schemas.microsoft.com/office/drawing/2014/main" id="{684B1E60-2831-4E37-AA27-88B68A13FE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BC34667E-13A3-4CB9-AF01-94DB75421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90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4000" dirty="0" err="1">
                <a:solidFill>
                  <a:srgbClr val="CC00FF"/>
                </a:solidFill>
              </a:rPr>
              <a:t>Chủ</a:t>
            </a:r>
            <a:r>
              <a:rPr lang="en-US" altLang="en-US" sz="4000" dirty="0">
                <a:solidFill>
                  <a:srgbClr val="CC00FF"/>
                </a:solidFill>
              </a:rPr>
              <a:t> </a:t>
            </a:r>
            <a:r>
              <a:rPr lang="en-US" altLang="en-US" sz="4000" dirty="0" err="1">
                <a:solidFill>
                  <a:srgbClr val="CC00FF"/>
                </a:solidFill>
              </a:rPr>
              <a:t>Đề</a:t>
            </a:r>
            <a:r>
              <a:rPr lang="en-US" altLang="en-US" sz="6600" dirty="0">
                <a:solidFill>
                  <a:srgbClr val="CC00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64640A6F-E34B-440F-91A8-34ED429D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14450"/>
            <a:ext cx="1724025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825447B8-A7C7-4C1B-ACEA-C290F73A0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24125"/>
            <a:ext cx="11525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BD0EBA66-3C1A-4E5F-B72A-89DF2E79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12096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FCB5B772-500A-4582-80C7-181A3214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953000"/>
            <a:ext cx="12096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Freeform 8">
            <a:extLst>
              <a:ext uri="{FF2B5EF4-FFF2-40B4-BE49-F238E27FC236}">
                <a16:creationId xmlns:a16="http://schemas.microsoft.com/office/drawing/2014/main" id="{EBCDD665-D11A-4867-BF87-5A37F2937C19}"/>
              </a:ext>
            </a:extLst>
          </p:cNvPr>
          <p:cNvSpPr>
            <a:spLocks/>
          </p:cNvSpPr>
          <p:nvPr/>
        </p:nvSpPr>
        <p:spPr bwMode="auto">
          <a:xfrm>
            <a:off x="400050" y="2419350"/>
            <a:ext cx="1219200" cy="2667000"/>
          </a:xfrm>
          <a:custGeom>
            <a:avLst/>
            <a:gdLst>
              <a:gd name="T0" fmla="*/ 408 w 1512"/>
              <a:gd name="T1" fmla="*/ 0 h 1680"/>
              <a:gd name="T2" fmla="*/ 120 w 1512"/>
              <a:gd name="T3" fmla="*/ 1296 h 1680"/>
              <a:gd name="T4" fmla="*/ 1128 w 1512"/>
              <a:gd name="T5" fmla="*/ 1536 h 1680"/>
              <a:gd name="T6" fmla="*/ 1512 w 1512"/>
              <a:gd name="T7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2" h="1680">
                <a:moveTo>
                  <a:pt x="408" y="0"/>
                </a:moveTo>
                <a:cubicBezTo>
                  <a:pt x="204" y="520"/>
                  <a:pt x="0" y="1040"/>
                  <a:pt x="120" y="1296"/>
                </a:cubicBezTo>
                <a:cubicBezTo>
                  <a:pt x="240" y="1552"/>
                  <a:pt x="896" y="1472"/>
                  <a:pt x="1128" y="1536"/>
                </a:cubicBezTo>
                <a:cubicBezTo>
                  <a:pt x="1360" y="1600"/>
                  <a:pt x="1464" y="1656"/>
                  <a:pt x="1512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9">
            <a:extLst>
              <a:ext uri="{FF2B5EF4-FFF2-40B4-BE49-F238E27FC236}">
                <a16:creationId xmlns:a16="http://schemas.microsoft.com/office/drawing/2014/main" id="{320EE27B-F9AF-414C-8DCC-4A97A58C46CF}"/>
              </a:ext>
            </a:extLst>
          </p:cNvPr>
          <p:cNvSpPr>
            <a:spLocks/>
          </p:cNvSpPr>
          <p:nvPr/>
        </p:nvSpPr>
        <p:spPr bwMode="auto">
          <a:xfrm>
            <a:off x="1828800" y="2476500"/>
            <a:ext cx="1460500" cy="1066800"/>
          </a:xfrm>
          <a:custGeom>
            <a:avLst/>
            <a:gdLst>
              <a:gd name="T0" fmla="*/ 0 w 920"/>
              <a:gd name="T1" fmla="*/ 0 h 1392"/>
              <a:gd name="T2" fmla="*/ 816 w 920"/>
              <a:gd name="T3" fmla="*/ 816 h 1392"/>
              <a:gd name="T4" fmla="*/ 624 w 920"/>
              <a:gd name="T5" fmla="*/ 1200 h 1392"/>
              <a:gd name="T6" fmla="*/ 864 w 920"/>
              <a:gd name="T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0" h="1392">
                <a:moveTo>
                  <a:pt x="0" y="0"/>
                </a:moveTo>
                <a:cubicBezTo>
                  <a:pt x="356" y="308"/>
                  <a:pt x="712" y="616"/>
                  <a:pt x="816" y="816"/>
                </a:cubicBezTo>
                <a:cubicBezTo>
                  <a:pt x="920" y="1016"/>
                  <a:pt x="616" y="1104"/>
                  <a:pt x="624" y="1200"/>
                </a:cubicBezTo>
                <a:cubicBezTo>
                  <a:pt x="632" y="1296"/>
                  <a:pt x="800" y="1368"/>
                  <a:pt x="864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Freeform 10">
            <a:extLst>
              <a:ext uri="{FF2B5EF4-FFF2-40B4-BE49-F238E27FC236}">
                <a16:creationId xmlns:a16="http://schemas.microsoft.com/office/drawing/2014/main" id="{86BF079D-FF19-4352-8463-41477FA02768}"/>
              </a:ext>
            </a:extLst>
          </p:cNvPr>
          <p:cNvSpPr>
            <a:spLocks/>
          </p:cNvSpPr>
          <p:nvPr/>
        </p:nvSpPr>
        <p:spPr bwMode="auto">
          <a:xfrm>
            <a:off x="3505200" y="3524250"/>
            <a:ext cx="1066800" cy="1600200"/>
          </a:xfrm>
          <a:custGeom>
            <a:avLst/>
            <a:gdLst>
              <a:gd name="T0" fmla="*/ 0 w 672"/>
              <a:gd name="T1" fmla="*/ 0 h 1008"/>
              <a:gd name="T2" fmla="*/ 624 w 672"/>
              <a:gd name="T3" fmla="*/ 480 h 1008"/>
              <a:gd name="T4" fmla="*/ 288 w 672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288" y="156"/>
                  <a:pt x="576" y="312"/>
                  <a:pt x="624" y="480"/>
                </a:cubicBezTo>
                <a:cubicBezTo>
                  <a:pt x="672" y="648"/>
                  <a:pt x="480" y="828"/>
                  <a:pt x="288" y="10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AutoShape 2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7042B5B-4261-44E5-947C-91EA74A82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24400" cy="5867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32" name="Group 56">
            <a:extLst>
              <a:ext uri="{FF2B5EF4-FFF2-40B4-BE49-F238E27FC236}">
                <a16:creationId xmlns:a16="http://schemas.microsoft.com/office/drawing/2014/main" id="{6EE5DC47-3DC1-413E-A63A-9A5D4CF1ACA8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914400"/>
            <a:ext cx="2409825" cy="3279775"/>
            <a:chOff x="3792" y="576"/>
            <a:chExt cx="1518" cy="2066"/>
          </a:xfrm>
        </p:grpSpPr>
        <p:grpSp>
          <p:nvGrpSpPr>
            <p:cNvPr id="24598" name="Group 22">
              <a:extLst>
                <a:ext uri="{FF2B5EF4-FFF2-40B4-BE49-F238E27FC236}">
                  <a16:creationId xmlns:a16="http://schemas.microsoft.com/office/drawing/2014/main" id="{E1DF1481-7B63-4961-A602-011F923A8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0" y="1392"/>
              <a:ext cx="140" cy="576"/>
              <a:chOff x="5428" y="1392"/>
              <a:chExt cx="140" cy="576"/>
            </a:xfrm>
          </p:grpSpPr>
          <p:sp>
            <p:nvSpPr>
              <p:cNvPr id="24599" name="Line 23">
                <a:extLst>
                  <a:ext uri="{FF2B5EF4-FFF2-40B4-BE49-F238E27FC236}">
                    <a16:creationId xmlns:a16="http://schemas.microsoft.com/office/drawing/2014/main" id="{9415B06E-4598-41D1-8200-6DFE8E521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8" y="1392"/>
                <a:ext cx="0" cy="1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>
                <a:extLst>
                  <a:ext uri="{FF2B5EF4-FFF2-40B4-BE49-F238E27FC236}">
                    <a16:creationId xmlns:a16="http://schemas.microsoft.com/office/drawing/2014/main" id="{7FEAF521-8740-4A3D-9F53-AF029D656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8" y="1840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>
                <a:extLst>
                  <a:ext uri="{FF2B5EF4-FFF2-40B4-BE49-F238E27FC236}">
                    <a16:creationId xmlns:a16="http://schemas.microsoft.com/office/drawing/2014/main" id="{9D41EF5C-A3BC-4317-9626-B984A2F2F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8" y="1496"/>
                <a:ext cx="140" cy="3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28" name="Group 52">
              <a:extLst>
                <a:ext uri="{FF2B5EF4-FFF2-40B4-BE49-F238E27FC236}">
                  <a16:creationId xmlns:a16="http://schemas.microsoft.com/office/drawing/2014/main" id="{42A854CB-592E-44D4-93AB-F32419A1E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576"/>
              <a:ext cx="1392" cy="2066"/>
              <a:chOff x="3792" y="576"/>
              <a:chExt cx="1392" cy="2066"/>
            </a:xfrm>
          </p:grpSpPr>
          <p:sp>
            <p:nvSpPr>
              <p:cNvPr id="24578" name="Line 2">
                <a:extLst>
                  <a:ext uri="{FF2B5EF4-FFF2-40B4-BE49-F238E27FC236}">
                    <a16:creationId xmlns:a16="http://schemas.microsoft.com/office/drawing/2014/main" id="{2D8A7F5F-EB07-43E7-B390-33D1E5050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2447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9" name="Line 3">
                <a:extLst>
                  <a:ext uri="{FF2B5EF4-FFF2-40B4-BE49-F238E27FC236}">
                    <a16:creationId xmlns:a16="http://schemas.microsoft.com/office/drawing/2014/main" id="{A255688C-686E-4F65-9646-6AC987758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2" y="1824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Line 12">
                <a:extLst>
                  <a:ext uri="{FF2B5EF4-FFF2-40B4-BE49-F238E27FC236}">
                    <a16:creationId xmlns:a16="http://schemas.microsoft.com/office/drawing/2014/main" id="{57D59F9D-DEAE-4379-A235-C63CE62DB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445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Line 13">
                <a:extLst>
                  <a:ext uri="{FF2B5EF4-FFF2-40B4-BE49-F238E27FC236}">
                    <a16:creationId xmlns:a16="http://schemas.microsoft.com/office/drawing/2014/main" id="{4D1F89F1-D217-46E7-B6A3-AC67D9B1F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3" y="2348"/>
                <a:ext cx="0" cy="1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Line 14">
                <a:extLst>
                  <a:ext uri="{FF2B5EF4-FFF2-40B4-BE49-F238E27FC236}">
                    <a16:creationId xmlns:a16="http://schemas.microsoft.com/office/drawing/2014/main" id="{9A4274A6-DB57-4D70-935E-75CFA77BE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1" y="2247"/>
                <a:ext cx="0" cy="3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Line 15">
                <a:extLst>
                  <a:ext uri="{FF2B5EF4-FFF2-40B4-BE49-F238E27FC236}">
                    <a16:creationId xmlns:a16="http://schemas.microsoft.com/office/drawing/2014/main" id="{4B5C9240-38C8-44C5-B8CA-4EBF6799C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8" y="2348"/>
                <a:ext cx="0" cy="1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Line 16">
                <a:extLst>
                  <a:ext uri="{FF2B5EF4-FFF2-40B4-BE49-F238E27FC236}">
                    <a16:creationId xmlns:a16="http://schemas.microsoft.com/office/drawing/2014/main" id="{EF570F88-14A5-4D39-9001-186E83DF9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4" y="2247"/>
                <a:ext cx="0" cy="3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Line 17">
                <a:extLst>
                  <a:ext uri="{FF2B5EF4-FFF2-40B4-BE49-F238E27FC236}">
                    <a16:creationId xmlns:a16="http://schemas.microsoft.com/office/drawing/2014/main" id="{15D48BE9-2ADB-4B1E-B0B7-F788A8185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9" y="2445"/>
                <a:ext cx="1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Line 18">
                <a:extLst>
                  <a:ext uri="{FF2B5EF4-FFF2-40B4-BE49-F238E27FC236}">
                    <a16:creationId xmlns:a16="http://schemas.microsoft.com/office/drawing/2014/main" id="{3CD35ACB-50BC-45BE-9488-2F85E4EEF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2595"/>
                <a:ext cx="1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595" name="Group 19">
                <a:extLst>
                  <a:ext uri="{FF2B5EF4-FFF2-40B4-BE49-F238E27FC236}">
                    <a16:creationId xmlns:a16="http://schemas.microsoft.com/office/drawing/2014/main" id="{B4E06071-0C31-4320-A7A8-CEC828FFEA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9" y="2510"/>
                <a:ext cx="140" cy="132"/>
                <a:chOff x="4128" y="3071"/>
                <a:chExt cx="96" cy="96"/>
              </a:xfrm>
            </p:grpSpPr>
            <p:sp>
              <p:nvSpPr>
                <p:cNvPr id="24596" name="Line 20">
                  <a:extLst>
                    <a:ext uri="{FF2B5EF4-FFF2-40B4-BE49-F238E27FC236}">
                      <a16:creationId xmlns:a16="http://schemas.microsoft.com/office/drawing/2014/main" id="{36F9DCF5-AB99-4072-A28B-1F22A5AB3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3071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7" name="Line 21">
                  <a:extLst>
                    <a:ext uri="{FF2B5EF4-FFF2-40B4-BE49-F238E27FC236}">
                      <a16:creationId xmlns:a16="http://schemas.microsoft.com/office/drawing/2014/main" id="{8B5CAFF3-30F0-4A1F-861F-CBCF74194D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312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04" name="Line 28">
                <a:extLst>
                  <a:ext uri="{FF2B5EF4-FFF2-40B4-BE49-F238E27FC236}">
                    <a16:creationId xmlns:a16="http://schemas.microsoft.com/office/drawing/2014/main" id="{A4EF558A-4871-42BF-82A7-CE28B4CD5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794"/>
                <a:ext cx="13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29">
                <a:extLst>
                  <a:ext uri="{FF2B5EF4-FFF2-40B4-BE49-F238E27FC236}">
                    <a16:creationId xmlns:a16="http://schemas.microsoft.com/office/drawing/2014/main" id="{A0C7621D-72AB-4AF9-B8E9-E4C495593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44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30">
                <a:extLst>
                  <a:ext uri="{FF2B5EF4-FFF2-40B4-BE49-F238E27FC236}">
                    <a16:creationId xmlns:a16="http://schemas.microsoft.com/office/drawing/2014/main" id="{56FE7FB8-6EE4-4DF7-A326-A49AE3CD1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4" y="79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Line 31">
                <a:extLst>
                  <a:ext uri="{FF2B5EF4-FFF2-40B4-BE49-F238E27FC236}">
                    <a16:creationId xmlns:a16="http://schemas.microsoft.com/office/drawing/2014/main" id="{059BBC84-7ED1-4987-AE94-C744C2547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803"/>
                <a:ext cx="0" cy="16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AutoShape 32">
                <a:extLst>
                  <a:ext uri="{FF2B5EF4-FFF2-40B4-BE49-F238E27FC236}">
                    <a16:creationId xmlns:a16="http://schemas.microsoft.com/office/drawing/2014/main" id="{E9BADCC6-ED53-4786-8956-04907FC24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576"/>
                <a:ext cx="419" cy="395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11" name="Text Box 35">
            <a:extLst>
              <a:ext uri="{FF2B5EF4-FFF2-40B4-BE49-F238E27FC236}">
                <a16:creationId xmlns:a16="http://schemas.microsoft.com/office/drawing/2014/main" id="{8E1CDDC9-D2F1-4542-A253-0428B724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3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4635" name="Group 59">
            <a:extLst>
              <a:ext uri="{FF2B5EF4-FFF2-40B4-BE49-F238E27FC236}">
                <a16:creationId xmlns:a16="http://schemas.microsoft.com/office/drawing/2014/main" id="{715B7059-F88C-445D-A7D6-FAA60B6A9B7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5029200"/>
            <a:ext cx="3048000" cy="366713"/>
            <a:chOff x="2160" y="3168"/>
            <a:chExt cx="1920" cy="231"/>
          </a:xfrm>
        </p:grpSpPr>
        <p:sp>
          <p:nvSpPr>
            <p:cNvPr id="24614" name="Text Box 38">
              <a:extLst>
                <a:ext uri="{FF2B5EF4-FFF2-40B4-BE49-F238E27FC236}">
                  <a16:creationId xmlns:a16="http://schemas.microsoft.com/office/drawing/2014/main" id="{9501A191-E14C-4D63-9C54-3BFC07033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168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Nguoàn</a:t>
              </a:r>
            </a:p>
          </p:txBody>
        </p:sp>
        <p:sp>
          <p:nvSpPr>
            <p:cNvPr id="24617" name="Line 41">
              <a:extLst>
                <a:ext uri="{FF2B5EF4-FFF2-40B4-BE49-F238E27FC236}">
                  <a16:creationId xmlns:a16="http://schemas.microsoft.com/office/drawing/2014/main" id="{6ED23F45-2786-41DD-8167-689958C9B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264"/>
              <a:ext cx="12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9" name="Line 43">
            <a:extLst>
              <a:ext uri="{FF2B5EF4-FFF2-40B4-BE49-F238E27FC236}">
                <a16:creationId xmlns:a16="http://schemas.microsoft.com/office/drawing/2014/main" id="{27C67242-A3B4-4F3D-91C6-96A2041E2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8862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6" name="Line 40">
            <a:extLst>
              <a:ext uri="{FF2B5EF4-FFF2-40B4-BE49-F238E27FC236}">
                <a16:creationId xmlns:a16="http://schemas.microsoft.com/office/drawing/2014/main" id="{B78AA776-1A49-4F9B-965C-6141FA2E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86000"/>
            <a:ext cx="2819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34" name="Group 58">
            <a:extLst>
              <a:ext uri="{FF2B5EF4-FFF2-40B4-BE49-F238E27FC236}">
                <a16:creationId xmlns:a16="http://schemas.microsoft.com/office/drawing/2014/main" id="{AB8FBA3D-A990-44F9-9EF7-33621E4FAC92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057400"/>
            <a:ext cx="2133600" cy="762000"/>
            <a:chOff x="2304" y="1296"/>
            <a:chExt cx="1344" cy="480"/>
          </a:xfrm>
        </p:grpSpPr>
        <p:sp>
          <p:nvSpPr>
            <p:cNvPr id="24613" name="Text Box 37">
              <a:extLst>
                <a:ext uri="{FF2B5EF4-FFF2-40B4-BE49-F238E27FC236}">
                  <a16:creationId xmlns:a16="http://schemas.microsoft.com/office/drawing/2014/main" id="{1C9D68F9-CC8D-4539-8EB9-810E7007E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9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Coâng taéc</a:t>
              </a:r>
            </a:p>
          </p:txBody>
        </p:sp>
        <p:sp>
          <p:nvSpPr>
            <p:cNvPr id="24624" name="Line 48">
              <a:extLst>
                <a:ext uri="{FF2B5EF4-FFF2-40B4-BE49-F238E27FC236}">
                  <a16:creationId xmlns:a16="http://schemas.microsoft.com/office/drawing/2014/main" id="{F7CD5198-124A-44EE-AD98-EAC7F7394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440"/>
              <a:ext cx="91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5" name="Line 39">
            <a:extLst>
              <a:ext uri="{FF2B5EF4-FFF2-40B4-BE49-F238E27FC236}">
                <a16:creationId xmlns:a16="http://schemas.microsoft.com/office/drawing/2014/main" id="{9F3A15A2-1400-487B-B290-B41C4A90B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685800"/>
            <a:ext cx="2514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33" name="Group 57">
            <a:extLst>
              <a:ext uri="{FF2B5EF4-FFF2-40B4-BE49-F238E27FC236}">
                <a16:creationId xmlns:a16="http://schemas.microsoft.com/office/drawing/2014/main" id="{8E695E77-D813-4FA8-B36B-23364E83811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57200"/>
            <a:ext cx="3352800" cy="1295400"/>
            <a:chOff x="816" y="288"/>
            <a:chExt cx="2112" cy="816"/>
          </a:xfrm>
        </p:grpSpPr>
        <p:sp>
          <p:nvSpPr>
            <p:cNvPr id="24612" name="Text Box 36">
              <a:extLst>
                <a:ext uri="{FF2B5EF4-FFF2-40B4-BE49-F238E27FC236}">
                  <a16:creationId xmlns:a16="http://schemas.microsoft.com/office/drawing/2014/main" id="{8186864F-23E9-412C-BAA7-E2D042D46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88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Boùng ñeøn</a:t>
              </a:r>
            </a:p>
          </p:txBody>
        </p:sp>
        <p:sp>
          <p:nvSpPr>
            <p:cNvPr id="24625" name="Line 49">
              <a:extLst>
                <a:ext uri="{FF2B5EF4-FFF2-40B4-BE49-F238E27FC236}">
                  <a16:creationId xmlns:a16="http://schemas.microsoft.com/office/drawing/2014/main" id="{356579BD-BA6E-4CC8-B9F1-AFEA8B7B1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432"/>
              <a:ext cx="14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8D9D89F-156C-4590-A75C-69550690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5400"/>
            <a:ext cx="177482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8E6DF0E4-EC70-4311-8D04-7331BDBB7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514600"/>
            <a:ext cx="11620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52479E24-8534-4328-A36D-7F329C76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12096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693E012F-96D7-4D07-A03E-CA6F6A11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953000"/>
            <a:ext cx="12096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Freeform 6">
            <a:extLst>
              <a:ext uri="{FF2B5EF4-FFF2-40B4-BE49-F238E27FC236}">
                <a16:creationId xmlns:a16="http://schemas.microsoft.com/office/drawing/2014/main" id="{6A4D6654-FF3C-4214-8AF3-7016F45F5410}"/>
              </a:ext>
            </a:extLst>
          </p:cNvPr>
          <p:cNvSpPr>
            <a:spLocks/>
          </p:cNvSpPr>
          <p:nvPr/>
        </p:nvSpPr>
        <p:spPr bwMode="auto">
          <a:xfrm>
            <a:off x="400050" y="2419350"/>
            <a:ext cx="1219200" cy="2667000"/>
          </a:xfrm>
          <a:custGeom>
            <a:avLst/>
            <a:gdLst>
              <a:gd name="T0" fmla="*/ 408 w 1512"/>
              <a:gd name="T1" fmla="*/ 0 h 1680"/>
              <a:gd name="T2" fmla="*/ 120 w 1512"/>
              <a:gd name="T3" fmla="*/ 1296 h 1680"/>
              <a:gd name="T4" fmla="*/ 1128 w 1512"/>
              <a:gd name="T5" fmla="*/ 1536 h 1680"/>
              <a:gd name="T6" fmla="*/ 1512 w 1512"/>
              <a:gd name="T7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2" h="1680">
                <a:moveTo>
                  <a:pt x="408" y="0"/>
                </a:moveTo>
                <a:cubicBezTo>
                  <a:pt x="204" y="520"/>
                  <a:pt x="0" y="1040"/>
                  <a:pt x="120" y="1296"/>
                </a:cubicBezTo>
                <a:cubicBezTo>
                  <a:pt x="240" y="1552"/>
                  <a:pt x="896" y="1472"/>
                  <a:pt x="1128" y="1536"/>
                </a:cubicBezTo>
                <a:cubicBezTo>
                  <a:pt x="1360" y="1600"/>
                  <a:pt x="1464" y="1656"/>
                  <a:pt x="1512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7">
            <a:extLst>
              <a:ext uri="{FF2B5EF4-FFF2-40B4-BE49-F238E27FC236}">
                <a16:creationId xmlns:a16="http://schemas.microsoft.com/office/drawing/2014/main" id="{5844F1CB-B95F-4427-B77A-1FE0ADD6D5FA}"/>
              </a:ext>
            </a:extLst>
          </p:cNvPr>
          <p:cNvSpPr>
            <a:spLocks/>
          </p:cNvSpPr>
          <p:nvPr/>
        </p:nvSpPr>
        <p:spPr bwMode="auto">
          <a:xfrm>
            <a:off x="1828800" y="2476500"/>
            <a:ext cx="1460500" cy="1066800"/>
          </a:xfrm>
          <a:custGeom>
            <a:avLst/>
            <a:gdLst>
              <a:gd name="T0" fmla="*/ 0 w 920"/>
              <a:gd name="T1" fmla="*/ 0 h 1392"/>
              <a:gd name="T2" fmla="*/ 816 w 920"/>
              <a:gd name="T3" fmla="*/ 816 h 1392"/>
              <a:gd name="T4" fmla="*/ 624 w 920"/>
              <a:gd name="T5" fmla="*/ 1200 h 1392"/>
              <a:gd name="T6" fmla="*/ 864 w 920"/>
              <a:gd name="T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0" h="1392">
                <a:moveTo>
                  <a:pt x="0" y="0"/>
                </a:moveTo>
                <a:cubicBezTo>
                  <a:pt x="356" y="308"/>
                  <a:pt x="712" y="616"/>
                  <a:pt x="816" y="816"/>
                </a:cubicBezTo>
                <a:cubicBezTo>
                  <a:pt x="920" y="1016"/>
                  <a:pt x="616" y="1104"/>
                  <a:pt x="624" y="1200"/>
                </a:cubicBezTo>
                <a:cubicBezTo>
                  <a:pt x="632" y="1296"/>
                  <a:pt x="800" y="1368"/>
                  <a:pt x="864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8">
            <a:extLst>
              <a:ext uri="{FF2B5EF4-FFF2-40B4-BE49-F238E27FC236}">
                <a16:creationId xmlns:a16="http://schemas.microsoft.com/office/drawing/2014/main" id="{1B66525D-8A0B-43C8-9D48-6061D6B933E6}"/>
              </a:ext>
            </a:extLst>
          </p:cNvPr>
          <p:cNvSpPr>
            <a:spLocks/>
          </p:cNvSpPr>
          <p:nvPr/>
        </p:nvSpPr>
        <p:spPr bwMode="auto">
          <a:xfrm>
            <a:off x="3505200" y="3524250"/>
            <a:ext cx="1066800" cy="1600200"/>
          </a:xfrm>
          <a:custGeom>
            <a:avLst/>
            <a:gdLst>
              <a:gd name="T0" fmla="*/ 0 w 672"/>
              <a:gd name="T1" fmla="*/ 0 h 1008"/>
              <a:gd name="T2" fmla="*/ 624 w 672"/>
              <a:gd name="T3" fmla="*/ 480 h 1008"/>
              <a:gd name="T4" fmla="*/ 288 w 672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288" y="156"/>
                  <a:pt x="576" y="312"/>
                  <a:pt x="624" y="480"/>
                </a:cubicBezTo>
                <a:cubicBezTo>
                  <a:pt x="672" y="648"/>
                  <a:pt x="480" y="828"/>
                  <a:pt x="288" y="10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AutoShape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817BCA9-C2F0-46F8-9E4C-AB29CE98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334000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610" name="AutoShap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4085573-BE6A-4318-A4AC-BCF6C04D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25632" name="Group 32">
            <a:extLst>
              <a:ext uri="{FF2B5EF4-FFF2-40B4-BE49-F238E27FC236}">
                <a16:creationId xmlns:a16="http://schemas.microsoft.com/office/drawing/2014/main" id="{909CA3AE-4B12-4309-BF25-E9DC799C78BC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901700"/>
            <a:ext cx="2209800" cy="3292475"/>
            <a:chOff x="3792" y="568"/>
            <a:chExt cx="1392" cy="2074"/>
          </a:xfrm>
        </p:grpSpPr>
        <p:sp>
          <p:nvSpPr>
            <p:cNvPr id="25611" name="Line 11">
              <a:extLst>
                <a:ext uri="{FF2B5EF4-FFF2-40B4-BE49-F238E27FC236}">
                  <a16:creationId xmlns:a16="http://schemas.microsoft.com/office/drawing/2014/main" id="{44066747-F412-4E8E-A6E9-12042A585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447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2">
              <a:extLst>
                <a:ext uri="{FF2B5EF4-FFF2-40B4-BE49-F238E27FC236}">
                  <a16:creationId xmlns:a16="http://schemas.microsoft.com/office/drawing/2014/main" id="{75AB0467-8E49-4B92-8668-E84E46108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2" y="182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4">
              <a:extLst>
                <a:ext uri="{FF2B5EF4-FFF2-40B4-BE49-F238E27FC236}">
                  <a16:creationId xmlns:a16="http://schemas.microsoft.com/office/drawing/2014/main" id="{A29262AA-4107-484F-A028-1CEE7BADC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445"/>
              <a:ext cx="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5">
              <a:extLst>
                <a:ext uri="{FF2B5EF4-FFF2-40B4-BE49-F238E27FC236}">
                  <a16:creationId xmlns:a16="http://schemas.microsoft.com/office/drawing/2014/main" id="{7CB449F2-603A-4FE6-B15D-7CA006BCA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" y="2348"/>
              <a:ext cx="0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6">
              <a:extLst>
                <a:ext uri="{FF2B5EF4-FFF2-40B4-BE49-F238E27FC236}">
                  <a16:creationId xmlns:a16="http://schemas.microsoft.com/office/drawing/2014/main" id="{C708F706-FB8E-409C-8141-4DC01972B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47"/>
              <a:ext cx="0" cy="3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7">
              <a:extLst>
                <a:ext uri="{FF2B5EF4-FFF2-40B4-BE49-F238E27FC236}">
                  <a16:creationId xmlns:a16="http://schemas.microsoft.com/office/drawing/2014/main" id="{00647280-F3BF-432B-90AF-1DEE176B0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" y="2348"/>
              <a:ext cx="0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8">
              <a:extLst>
                <a:ext uri="{FF2B5EF4-FFF2-40B4-BE49-F238E27FC236}">
                  <a16:creationId xmlns:a16="http://schemas.microsoft.com/office/drawing/2014/main" id="{8421D079-CE1E-4C08-9CA8-27ED89589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2" y="2247"/>
              <a:ext cx="0" cy="3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9">
              <a:extLst>
                <a:ext uri="{FF2B5EF4-FFF2-40B4-BE49-F238E27FC236}">
                  <a16:creationId xmlns:a16="http://schemas.microsoft.com/office/drawing/2014/main" id="{73C0B311-E3ED-4FEB-A87A-FA232D25B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9" y="2445"/>
              <a:ext cx="1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20">
              <a:extLst>
                <a:ext uri="{FF2B5EF4-FFF2-40B4-BE49-F238E27FC236}">
                  <a16:creationId xmlns:a16="http://schemas.microsoft.com/office/drawing/2014/main" id="{AB36ECC3-D7DA-4613-A4FE-13A5DE95E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2595"/>
              <a:ext cx="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21" name="Group 21">
              <a:extLst>
                <a:ext uri="{FF2B5EF4-FFF2-40B4-BE49-F238E27FC236}">
                  <a16:creationId xmlns:a16="http://schemas.microsoft.com/office/drawing/2014/main" id="{E92E7D95-2C47-4BA3-BD5F-5045C8E96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9" y="2510"/>
              <a:ext cx="140" cy="132"/>
              <a:chOff x="4128" y="3071"/>
              <a:chExt cx="96" cy="96"/>
            </a:xfrm>
          </p:grpSpPr>
          <p:sp>
            <p:nvSpPr>
              <p:cNvPr id="25622" name="Line 22">
                <a:extLst>
                  <a:ext uri="{FF2B5EF4-FFF2-40B4-BE49-F238E27FC236}">
                    <a16:creationId xmlns:a16="http://schemas.microsoft.com/office/drawing/2014/main" id="{993F8587-43B3-493F-928B-28AC15229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071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Line 23">
                <a:extLst>
                  <a:ext uri="{FF2B5EF4-FFF2-40B4-BE49-F238E27FC236}">
                    <a16:creationId xmlns:a16="http://schemas.microsoft.com/office/drawing/2014/main" id="{75931ECA-DA51-4F2E-BA2C-5842DB058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1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4" name="Line 24">
              <a:extLst>
                <a:ext uri="{FF2B5EF4-FFF2-40B4-BE49-F238E27FC236}">
                  <a16:creationId xmlns:a16="http://schemas.microsoft.com/office/drawing/2014/main" id="{9487BD0A-9DAA-460E-AE23-0B0E13C5A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0" y="1392"/>
              <a:ext cx="0" cy="1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5">
              <a:extLst>
                <a:ext uri="{FF2B5EF4-FFF2-40B4-BE49-F238E27FC236}">
                  <a16:creationId xmlns:a16="http://schemas.microsoft.com/office/drawing/2014/main" id="{ECC34D3C-51FE-4841-86AF-C11E1B32B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0" y="1840"/>
              <a:ext cx="0" cy="1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6">
              <a:extLst>
                <a:ext uri="{FF2B5EF4-FFF2-40B4-BE49-F238E27FC236}">
                  <a16:creationId xmlns:a16="http://schemas.microsoft.com/office/drawing/2014/main" id="{C483C831-E733-4D6F-8918-9987E500B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0" y="1496"/>
              <a:ext cx="14" cy="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7">
              <a:extLst>
                <a:ext uri="{FF2B5EF4-FFF2-40B4-BE49-F238E27FC236}">
                  <a16:creationId xmlns:a16="http://schemas.microsoft.com/office/drawing/2014/main" id="{C73CBAB3-B59F-4D43-86F9-11679A22F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794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8">
              <a:extLst>
                <a:ext uri="{FF2B5EF4-FFF2-40B4-BE49-F238E27FC236}">
                  <a16:creationId xmlns:a16="http://schemas.microsoft.com/office/drawing/2014/main" id="{67E10937-D8F6-4671-B54E-101F66547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4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9">
              <a:extLst>
                <a:ext uri="{FF2B5EF4-FFF2-40B4-BE49-F238E27FC236}">
                  <a16:creationId xmlns:a16="http://schemas.microsoft.com/office/drawing/2014/main" id="{DDA28447-9FB9-4D57-B2C3-FBFA99E54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4" y="794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30">
              <a:extLst>
                <a:ext uri="{FF2B5EF4-FFF2-40B4-BE49-F238E27FC236}">
                  <a16:creationId xmlns:a16="http://schemas.microsoft.com/office/drawing/2014/main" id="{D0C5718A-4A7E-4288-B145-4C206AB0E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7" y="803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AutoShape 31">
              <a:extLst>
                <a:ext uri="{FF2B5EF4-FFF2-40B4-BE49-F238E27FC236}">
                  <a16:creationId xmlns:a16="http://schemas.microsoft.com/office/drawing/2014/main" id="{54D4932D-4E05-4ADC-963E-0DF69A8B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568"/>
              <a:ext cx="419" cy="395"/>
            </a:xfrm>
            <a:prstGeom prst="flowChartSummingJunction">
              <a:avLst/>
            </a:prstGeom>
            <a:solidFill>
              <a:srgbClr val="F3FBA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>
            <a:extLst>
              <a:ext uri="{FF2B5EF4-FFF2-40B4-BE49-F238E27FC236}">
                <a16:creationId xmlns:a16="http://schemas.microsoft.com/office/drawing/2014/main" id="{D5F1ADAB-FB79-46CF-B0E1-A9E05C66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8382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EB7184A-80B0-41B8-A129-1E6663622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2438400" cy="3581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012" name="AutoShape 4">
            <a:extLst>
              <a:ext uri="{FF2B5EF4-FFF2-40B4-BE49-F238E27FC236}">
                <a16:creationId xmlns:a16="http://schemas.microsoft.com/office/drawing/2014/main" id="{E8A9412A-0057-45E7-91A6-F4C1D0DA2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43013" name="Group 5">
            <a:extLst>
              <a:ext uri="{FF2B5EF4-FFF2-40B4-BE49-F238E27FC236}">
                <a16:creationId xmlns:a16="http://schemas.microsoft.com/office/drawing/2014/main" id="{55956A8F-6D16-420E-84BB-104BC72D88BC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69963" y="5126038"/>
            <a:ext cx="228600" cy="533400"/>
            <a:chOff x="2998" y="1968"/>
            <a:chExt cx="170" cy="336"/>
          </a:xfrm>
        </p:grpSpPr>
        <p:sp>
          <p:nvSpPr>
            <p:cNvPr id="43014" name="AutoShape 6">
              <a:extLst>
                <a:ext uri="{FF2B5EF4-FFF2-40B4-BE49-F238E27FC236}">
                  <a16:creationId xmlns:a16="http://schemas.microsoft.com/office/drawing/2014/main" id="{16380A77-2560-4012-BD6A-A26557B6CD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AutoShape 7">
              <a:extLst>
                <a:ext uri="{FF2B5EF4-FFF2-40B4-BE49-F238E27FC236}">
                  <a16:creationId xmlns:a16="http://schemas.microsoft.com/office/drawing/2014/main" id="{EF353CF7-6841-412C-8CD2-E0A3DB11ED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6" name="Oval 8">
            <a:extLst>
              <a:ext uri="{FF2B5EF4-FFF2-40B4-BE49-F238E27FC236}">
                <a16:creationId xmlns:a16="http://schemas.microsoft.com/office/drawing/2014/main" id="{30CA4847-4905-4090-A044-D0EE13B84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144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9">
            <a:extLst>
              <a:ext uri="{FF2B5EF4-FFF2-40B4-BE49-F238E27FC236}">
                <a16:creationId xmlns:a16="http://schemas.microsoft.com/office/drawing/2014/main" id="{C1F2711F-B917-4A78-A059-835E7873F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018" name="AutoShape 10">
            <a:extLst>
              <a:ext uri="{FF2B5EF4-FFF2-40B4-BE49-F238E27FC236}">
                <a16:creationId xmlns:a16="http://schemas.microsoft.com/office/drawing/2014/main" id="{78DF0BE6-8356-4C33-A353-102C77457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019" name="AutoShape 11">
            <a:extLst>
              <a:ext uri="{FF2B5EF4-FFF2-40B4-BE49-F238E27FC236}">
                <a16:creationId xmlns:a16="http://schemas.microsoft.com/office/drawing/2014/main" id="{F52BEB76-9098-48A0-993C-F1D2FC24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020" name="AutoShape 12">
            <a:extLst>
              <a:ext uri="{FF2B5EF4-FFF2-40B4-BE49-F238E27FC236}">
                <a16:creationId xmlns:a16="http://schemas.microsoft.com/office/drawing/2014/main" id="{2E4B6A81-F328-4A33-A5C4-5372BFB3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AutoShape 13">
            <a:extLst>
              <a:ext uri="{FF2B5EF4-FFF2-40B4-BE49-F238E27FC236}">
                <a16:creationId xmlns:a16="http://schemas.microsoft.com/office/drawing/2014/main" id="{F59B280E-CD53-44B3-B420-95BA90FFB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D5FFEA">
                  <a:alpha val="67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2" name="Group 14">
            <a:extLst>
              <a:ext uri="{FF2B5EF4-FFF2-40B4-BE49-F238E27FC236}">
                <a16:creationId xmlns:a16="http://schemas.microsoft.com/office/drawing/2014/main" id="{BB74EDB8-3303-4EC3-8708-10C374F06AB3}"/>
              </a:ext>
            </a:extLst>
          </p:cNvPr>
          <p:cNvGrpSpPr>
            <a:grpSpLocks/>
          </p:cNvGrpSpPr>
          <p:nvPr/>
        </p:nvGrpSpPr>
        <p:grpSpPr bwMode="auto">
          <a:xfrm>
            <a:off x="2403475" y="5299075"/>
            <a:ext cx="152400" cy="152400"/>
            <a:chOff x="1514" y="3338"/>
            <a:chExt cx="96" cy="96"/>
          </a:xfrm>
        </p:grpSpPr>
        <p:sp>
          <p:nvSpPr>
            <p:cNvPr id="43023" name="Oval 15">
              <a:extLst>
                <a:ext uri="{FF2B5EF4-FFF2-40B4-BE49-F238E27FC236}">
                  <a16:creationId xmlns:a16="http://schemas.microsoft.com/office/drawing/2014/main" id="{46D522D1-E327-4F0E-81D4-DC6BE414D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16">
              <a:extLst>
                <a:ext uri="{FF2B5EF4-FFF2-40B4-BE49-F238E27FC236}">
                  <a16:creationId xmlns:a16="http://schemas.microsoft.com/office/drawing/2014/main" id="{CC676247-FE79-479F-8FB7-D35D2C1F7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5" name="Group 17">
            <a:extLst>
              <a:ext uri="{FF2B5EF4-FFF2-40B4-BE49-F238E27FC236}">
                <a16:creationId xmlns:a16="http://schemas.microsoft.com/office/drawing/2014/main" id="{D372A1D2-6755-4B30-899B-8FB17586F234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5299075"/>
            <a:ext cx="152400" cy="152400"/>
            <a:chOff x="1514" y="3338"/>
            <a:chExt cx="96" cy="96"/>
          </a:xfrm>
        </p:grpSpPr>
        <p:sp>
          <p:nvSpPr>
            <p:cNvPr id="43026" name="Oval 18">
              <a:extLst>
                <a:ext uri="{FF2B5EF4-FFF2-40B4-BE49-F238E27FC236}">
                  <a16:creationId xmlns:a16="http://schemas.microsoft.com/office/drawing/2014/main" id="{68527BBF-AD41-4D0E-8A8E-CC8B91C01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Oval 19">
              <a:extLst>
                <a:ext uri="{FF2B5EF4-FFF2-40B4-BE49-F238E27FC236}">
                  <a16:creationId xmlns:a16="http://schemas.microsoft.com/office/drawing/2014/main" id="{895C7816-23BC-41B0-A90F-60B8D1611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8" name="Group 20">
            <a:extLst>
              <a:ext uri="{FF2B5EF4-FFF2-40B4-BE49-F238E27FC236}">
                <a16:creationId xmlns:a16="http://schemas.microsoft.com/office/drawing/2014/main" id="{7FFC2281-2C65-45C1-9208-85D685EB19BA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5292725"/>
            <a:ext cx="152400" cy="152400"/>
            <a:chOff x="1514" y="3338"/>
            <a:chExt cx="96" cy="96"/>
          </a:xfrm>
        </p:grpSpPr>
        <p:sp>
          <p:nvSpPr>
            <p:cNvPr id="43029" name="Oval 21">
              <a:extLst>
                <a:ext uri="{FF2B5EF4-FFF2-40B4-BE49-F238E27FC236}">
                  <a16:creationId xmlns:a16="http://schemas.microsoft.com/office/drawing/2014/main" id="{3B372F7A-37B3-4451-B7B1-D2C50E95A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Oval 22">
              <a:extLst>
                <a:ext uri="{FF2B5EF4-FFF2-40B4-BE49-F238E27FC236}">
                  <a16:creationId xmlns:a16="http://schemas.microsoft.com/office/drawing/2014/main" id="{ECA2A355-B18F-4B58-B767-E556B0CAC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31" name="Group 23">
            <a:extLst>
              <a:ext uri="{FF2B5EF4-FFF2-40B4-BE49-F238E27FC236}">
                <a16:creationId xmlns:a16="http://schemas.microsoft.com/office/drawing/2014/main" id="{AE574680-444E-4AA0-B7E8-AEDD3C6CBE82}"/>
              </a:ext>
            </a:extLst>
          </p:cNvPr>
          <p:cNvGrpSpPr>
            <a:grpSpLocks/>
          </p:cNvGrpSpPr>
          <p:nvPr/>
        </p:nvGrpSpPr>
        <p:grpSpPr bwMode="auto">
          <a:xfrm>
            <a:off x="1281113" y="5299075"/>
            <a:ext cx="152400" cy="152400"/>
            <a:chOff x="1514" y="3338"/>
            <a:chExt cx="96" cy="96"/>
          </a:xfrm>
        </p:grpSpPr>
        <p:sp>
          <p:nvSpPr>
            <p:cNvPr id="43032" name="Oval 24">
              <a:extLst>
                <a:ext uri="{FF2B5EF4-FFF2-40B4-BE49-F238E27FC236}">
                  <a16:creationId xmlns:a16="http://schemas.microsoft.com/office/drawing/2014/main" id="{EDC367DC-921F-4018-B0F3-326572BD3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25">
              <a:extLst>
                <a:ext uri="{FF2B5EF4-FFF2-40B4-BE49-F238E27FC236}">
                  <a16:creationId xmlns:a16="http://schemas.microsoft.com/office/drawing/2014/main" id="{F06485FC-63D9-48FF-B9BB-867B2BD3D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34" name="Line 26">
            <a:extLst>
              <a:ext uri="{FF2B5EF4-FFF2-40B4-BE49-F238E27FC236}">
                <a16:creationId xmlns:a16="http://schemas.microsoft.com/office/drawing/2014/main" id="{D766F403-1ECA-4BA5-B78D-DF6C44FB36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8488" y="290513"/>
            <a:ext cx="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27">
            <a:extLst>
              <a:ext uri="{FF2B5EF4-FFF2-40B4-BE49-F238E27FC236}">
                <a16:creationId xmlns:a16="http://schemas.microsoft.com/office/drawing/2014/main" id="{36B854A6-E730-48B3-8024-F36607803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8" y="304800"/>
            <a:ext cx="635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28">
            <a:extLst>
              <a:ext uri="{FF2B5EF4-FFF2-40B4-BE49-F238E27FC236}">
                <a16:creationId xmlns:a16="http://schemas.microsoft.com/office/drawing/2014/main" id="{07A51C03-526F-4D0E-A31A-7C1EA9519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04800"/>
            <a:ext cx="8001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29">
            <a:extLst>
              <a:ext uri="{FF2B5EF4-FFF2-40B4-BE49-F238E27FC236}">
                <a16:creationId xmlns:a16="http://schemas.microsoft.com/office/drawing/2014/main" id="{F7293643-3B12-4329-ACC3-D08CA9FF2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33400"/>
            <a:ext cx="800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30">
            <a:extLst>
              <a:ext uri="{FF2B5EF4-FFF2-40B4-BE49-F238E27FC236}">
                <a16:creationId xmlns:a16="http://schemas.microsoft.com/office/drawing/2014/main" id="{3CBF8622-89FE-4F2A-B831-F492A4695A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31">
            <a:extLst>
              <a:ext uri="{FF2B5EF4-FFF2-40B4-BE49-F238E27FC236}">
                <a16:creationId xmlns:a16="http://schemas.microsoft.com/office/drawing/2014/main" id="{217E40B2-BFA8-4A79-8E37-ADE04E734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685800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32">
            <a:extLst>
              <a:ext uri="{FF2B5EF4-FFF2-40B4-BE49-F238E27FC236}">
                <a16:creationId xmlns:a16="http://schemas.microsoft.com/office/drawing/2014/main" id="{32DC8F30-D33C-4F7C-AC81-D85D8C887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85800"/>
            <a:ext cx="3581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41" name="Group 33">
            <a:extLst>
              <a:ext uri="{FF2B5EF4-FFF2-40B4-BE49-F238E27FC236}">
                <a16:creationId xmlns:a16="http://schemas.microsoft.com/office/drawing/2014/main" id="{B3F0563A-0503-45F5-A77F-0E140C5F5AD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217613"/>
            <a:ext cx="585788" cy="915987"/>
            <a:chOff x="3168" y="694"/>
            <a:chExt cx="369" cy="577"/>
          </a:xfrm>
        </p:grpSpPr>
        <p:sp>
          <p:nvSpPr>
            <p:cNvPr id="43042" name="Oval 34">
              <a:extLst>
                <a:ext uri="{FF2B5EF4-FFF2-40B4-BE49-F238E27FC236}">
                  <a16:creationId xmlns:a16="http://schemas.microsoft.com/office/drawing/2014/main" id="{DDF6F7EB-0586-4FF1-A4FC-FFB847368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43" name="Group 35">
              <a:extLst>
                <a:ext uri="{FF2B5EF4-FFF2-40B4-BE49-F238E27FC236}">
                  <a16:creationId xmlns:a16="http://schemas.microsoft.com/office/drawing/2014/main" id="{183FE700-839D-4C00-9714-EF31476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43044" name="Litebulb">
                <a:extLst>
                  <a:ext uri="{FF2B5EF4-FFF2-40B4-BE49-F238E27FC236}">
                    <a16:creationId xmlns:a16="http://schemas.microsoft.com/office/drawing/2014/main" id="{86B2DF64-636B-4CD2-B522-3DA8C12D14D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AutoShape 37">
                <a:extLst>
                  <a:ext uri="{FF2B5EF4-FFF2-40B4-BE49-F238E27FC236}">
                    <a16:creationId xmlns:a16="http://schemas.microsoft.com/office/drawing/2014/main" id="{DBCD62B5-E68A-440D-9289-2531C32D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5" y="748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6" name="AutoShape 38">
                <a:extLst>
                  <a:ext uri="{FF2B5EF4-FFF2-40B4-BE49-F238E27FC236}">
                    <a16:creationId xmlns:a16="http://schemas.microsoft.com/office/drawing/2014/main" id="{E607DA76-9159-45E3-AA0C-FDBFE6533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1" y="726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47" name="Group 39">
            <a:extLst>
              <a:ext uri="{FF2B5EF4-FFF2-40B4-BE49-F238E27FC236}">
                <a16:creationId xmlns:a16="http://schemas.microsoft.com/office/drawing/2014/main" id="{F3D8DA5E-6794-4DDD-B02A-C992F252561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19200"/>
            <a:ext cx="585788" cy="915988"/>
            <a:chOff x="3168" y="694"/>
            <a:chExt cx="369" cy="577"/>
          </a:xfrm>
        </p:grpSpPr>
        <p:sp>
          <p:nvSpPr>
            <p:cNvPr id="43048" name="Oval 40">
              <a:extLst>
                <a:ext uri="{FF2B5EF4-FFF2-40B4-BE49-F238E27FC236}">
                  <a16:creationId xmlns:a16="http://schemas.microsoft.com/office/drawing/2014/main" id="{CFF1DC82-C811-4039-9534-363AFF8B6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49" name="Group 41">
              <a:extLst>
                <a:ext uri="{FF2B5EF4-FFF2-40B4-BE49-F238E27FC236}">
                  <a16:creationId xmlns:a16="http://schemas.microsoft.com/office/drawing/2014/main" id="{6656C5C9-26C0-47E3-9311-D11F7418B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43050" name="Litebulb">
                <a:extLst>
                  <a:ext uri="{FF2B5EF4-FFF2-40B4-BE49-F238E27FC236}">
                    <a16:creationId xmlns:a16="http://schemas.microsoft.com/office/drawing/2014/main" id="{EED2C289-E734-4887-B50B-FB982F5CEA0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AutoShape 43">
                <a:extLst>
                  <a:ext uri="{FF2B5EF4-FFF2-40B4-BE49-F238E27FC236}">
                    <a16:creationId xmlns:a16="http://schemas.microsoft.com/office/drawing/2014/main" id="{F79600ED-E774-4BEC-A7C5-E22916787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5" y="748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2" name="AutoShape 44">
                <a:extLst>
                  <a:ext uri="{FF2B5EF4-FFF2-40B4-BE49-F238E27FC236}">
                    <a16:creationId xmlns:a16="http://schemas.microsoft.com/office/drawing/2014/main" id="{9C169187-25A6-4BEF-A572-AFEFC7CC2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1" y="726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53" name="Line 45">
            <a:extLst>
              <a:ext uri="{FF2B5EF4-FFF2-40B4-BE49-F238E27FC236}">
                <a16:creationId xmlns:a16="http://schemas.microsoft.com/office/drawing/2014/main" id="{A9E5E7EB-316F-42FF-87D4-B922D17A4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4150" y="685800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4" name="Line 46">
            <a:extLst>
              <a:ext uri="{FF2B5EF4-FFF2-40B4-BE49-F238E27FC236}">
                <a16:creationId xmlns:a16="http://schemas.microsoft.com/office/drawing/2014/main" id="{A1C31252-D25B-47A8-B7CE-EDF8E582AB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1838" y="823913"/>
            <a:ext cx="0" cy="19954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Line 47">
            <a:extLst>
              <a:ext uri="{FF2B5EF4-FFF2-40B4-BE49-F238E27FC236}">
                <a16:creationId xmlns:a16="http://schemas.microsoft.com/office/drawing/2014/main" id="{D87B27BB-FDE4-4184-AFDD-A2F95163B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838200"/>
            <a:ext cx="487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Line 48">
            <a:extLst>
              <a:ext uri="{FF2B5EF4-FFF2-40B4-BE49-F238E27FC236}">
                <a16:creationId xmlns:a16="http://schemas.microsoft.com/office/drawing/2014/main" id="{6F574670-B95B-4093-8C28-C6A953890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838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Oval 49">
            <a:extLst>
              <a:ext uri="{FF2B5EF4-FFF2-40B4-BE49-F238E27FC236}">
                <a16:creationId xmlns:a16="http://schemas.microsoft.com/office/drawing/2014/main" id="{CCC0F653-7AEE-4E42-BE8A-94D9635C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2635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Oval 50">
            <a:extLst>
              <a:ext uri="{FF2B5EF4-FFF2-40B4-BE49-F238E27FC236}">
                <a16:creationId xmlns:a16="http://schemas.microsoft.com/office/drawing/2014/main" id="{EC0E58E8-DA92-4C89-A2BE-268F3A66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563" y="249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Oval 51">
            <a:extLst>
              <a:ext uri="{FF2B5EF4-FFF2-40B4-BE49-F238E27FC236}">
                <a16:creationId xmlns:a16="http://schemas.microsoft.com/office/drawing/2014/main" id="{0348553A-71F0-4A68-A51C-EBAA4390B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4921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60" name="Group 52">
            <a:extLst>
              <a:ext uri="{FF2B5EF4-FFF2-40B4-BE49-F238E27FC236}">
                <a16:creationId xmlns:a16="http://schemas.microsoft.com/office/drawing/2014/main" id="{A4A916A6-BE3E-473D-9D7B-890D65608522}"/>
              </a:ext>
            </a:extLst>
          </p:cNvPr>
          <p:cNvGrpSpPr>
            <a:grpSpLocks/>
          </p:cNvGrpSpPr>
          <p:nvPr/>
        </p:nvGrpSpPr>
        <p:grpSpPr bwMode="auto">
          <a:xfrm rot="11422108" flipV="1">
            <a:off x="9448800" y="3048000"/>
            <a:ext cx="1195388" cy="584200"/>
            <a:chOff x="957" y="1034"/>
            <a:chExt cx="837" cy="409"/>
          </a:xfrm>
        </p:grpSpPr>
        <p:sp>
          <p:nvSpPr>
            <p:cNvPr id="43061" name="Freeform 53">
              <a:extLst>
                <a:ext uri="{FF2B5EF4-FFF2-40B4-BE49-F238E27FC236}">
                  <a16:creationId xmlns:a16="http://schemas.microsoft.com/office/drawing/2014/main" id="{51D4AED9-9798-4C1D-A2B0-07AD1E2F6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Freeform 54">
              <a:extLst>
                <a:ext uri="{FF2B5EF4-FFF2-40B4-BE49-F238E27FC236}">
                  <a16:creationId xmlns:a16="http://schemas.microsoft.com/office/drawing/2014/main" id="{DB9259A9-BFE2-4302-A4FA-DDAEB50537D0}"/>
                </a:ext>
              </a:extLst>
            </p:cNvPr>
            <p:cNvSpPr>
              <a:spLocks/>
            </p:cNvSpPr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66 w 138"/>
                <a:gd name="T3" fmla="*/ 27 h 66"/>
                <a:gd name="T4" fmla="*/ 138 w 138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55">
              <a:extLst>
                <a:ext uri="{FF2B5EF4-FFF2-40B4-BE49-F238E27FC236}">
                  <a16:creationId xmlns:a16="http://schemas.microsoft.com/office/drawing/2014/main" id="{696D84BF-F215-4BFA-A110-44359BB6DCEE}"/>
                </a:ext>
              </a:extLst>
            </p:cNvPr>
            <p:cNvSpPr>
              <a:spLocks/>
            </p:cNvSpPr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56">
              <a:extLst>
                <a:ext uri="{FF2B5EF4-FFF2-40B4-BE49-F238E27FC236}">
                  <a16:creationId xmlns:a16="http://schemas.microsoft.com/office/drawing/2014/main" id="{2BBAB2A6-3465-457D-82DE-E5C2985DC04A}"/>
                </a:ext>
              </a:extLst>
            </p:cNvPr>
            <p:cNvSpPr>
              <a:spLocks/>
            </p:cNvSpPr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Freeform 57">
              <a:extLst>
                <a:ext uri="{FF2B5EF4-FFF2-40B4-BE49-F238E27FC236}">
                  <a16:creationId xmlns:a16="http://schemas.microsoft.com/office/drawing/2014/main" id="{0C8A4B33-A18F-4FD5-8C88-2373D37748C6}"/>
                </a:ext>
              </a:extLst>
            </p:cNvPr>
            <p:cNvSpPr>
              <a:spLocks/>
            </p:cNvSpPr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14 h 43"/>
                <a:gd name="T4" fmla="*/ 4 w 19"/>
                <a:gd name="T5" fmla="*/ 28 h 43"/>
                <a:gd name="T6" fmla="*/ 19 w 1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66" name="Group 58">
              <a:extLst>
                <a:ext uri="{FF2B5EF4-FFF2-40B4-BE49-F238E27FC236}">
                  <a16:creationId xmlns:a16="http://schemas.microsoft.com/office/drawing/2014/main" id="{18EDD5D8-B441-4987-B2EB-F949CF7D589C}"/>
                </a:ext>
              </a:extLst>
            </p:cNvPr>
            <p:cNvGrpSpPr>
              <a:grpSpLocks/>
            </p:cNvGrpSpPr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43067" name="Freeform 59">
                <a:extLst>
                  <a:ext uri="{FF2B5EF4-FFF2-40B4-BE49-F238E27FC236}">
                    <a16:creationId xmlns:a16="http://schemas.microsoft.com/office/drawing/2014/main" id="{935FC079-CF09-4384-A884-ED0D2814A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Oval 60">
                <a:extLst>
                  <a:ext uri="{FF2B5EF4-FFF2-40B4-BE49-F238E27FC236}">
                    <a16:creationId xmlns:a16="http://schemas.microsoft.com/office/drawing/2014/main" id="{0C977B64-D3AE-477D-920E-6956EB953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69" name="Freeform 61">
              <a:extLst>
                <a:ext uri="{FF2B5EF4-FFF2-40B4-BE49-F238E27FC236}">
                  <a16:creationId xmlns:a16="http://schemas.microsoft.com/office/drawing/2014/main" id="{9C7A75E6-EE67-484A-9BAA-F03DFE0259F0}"/>
                </a:ext>
              </a:extLst>
            </p:cNvPr>
            <p:cNvSpPr>
              <a:spLocks/>
            </p:cNvSpPr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55 w 55"/>
                <a:gd name="T1" fmla="*/ 33 h 33"/>
                <a:gd name="T2" fmla="*/ 26 w 55"/>
                <a:gd name="T3" fmla="*/ 22 h 33"/>
                <a:gd name="T4" fmla="*/ 7 w 55"/>
                <a:gd name="T5" fmla="*/ 8 h 33"/>
                <a:gd name="T6" fmla="*/ 0 w 5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Freeform 62">
              <a:extLst>
                <a:ext uri="{FF2B5EF4-FFF2-40B4-BE49-F238E27FC236}">
                  <a16:creationId xmlns:a16="http://schemas.microsoft.com/office/drawing/2014/main" id="{91511BF2-F326-436A-A98B-106A310716C5}"/>
                </a:ext>
              </a:extLst>
            </p:cNvPr>
            <p:cNvSpPr>
              <a:spLocks/>
            </p:cNvSpPr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7 w 53"/>
                <a:gd name="T3" fmla="*/ 8 h 34"/>
                <a:gd name="T4" fmla="*/ 53 w 53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1" name="Group 63">
            <a:extLst>
              <a:ext uri="{FF2B5EF4-FFF2-40B4-BE49-F238E27FC236}">
                <a16:creationId xmlns:a16="http://schemas.microsoft.com/office/drawing/2014/main" id="{BCD61BF1-97D6-4BA8-BC0A-398DEF86DE55}"/>
              </a:ext>
            </a:extLst>
          </p:cNvPr>
          <p:cNvGrpSpPr>
            <a:grpSpLocks/>
          </p:cNvGrpSpPr>
          <p:nvPr/>
        </p:nvGrpSpPr>
        <p:grpSpPr bwMode="auto">
          <a:xfrm>
            <a:off x="2092325" y="5105400"/>
            <a:ext cx="269875" cy="533400"/>
            <a:chOff x="2998" y="1968"/>
            <a:chExt cx="170" cy="336"/>
          </a:xfrm>
        </p:grpSpPr>
        <p:sp>
          <p:nvSpPr>
            <p:cNvPr id="43072" name="AutoShape 64">
              <a:extLst>
                <a:ext uri="{FF2B5EF4-FFF2-40B4-BE49-F238E27FC236}">
                  <a16:creationId xmlns:a16="http://schemas.microsoft.com/office/drawing/2014/main" id="{DB78A022-D643-4CEC-BCA5-8B610ACEF6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3" name="AutoShape 65">
              <a:extLst>
                <a:ext uri="{FF2B5EF4-FFF2-40B4-BE49-F238E27FC236}">
                  <a16:creationId xmlns:a16="http://schemas.microsoft.com/office/drawing/2014/main" id="{04177598-452C-4E75-B879-ADD6FAAE48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74" name="Group 66">
            <a:extLst>
              <a:ext uri="{FF2B5EF4-FFF2-40B4-BE49-F238E27FC236}">
                <a16:creationId xmlns:a16="http://schemas.microsoft.com/office/drawing/2014/main" id="{C1380C8C-A1D5-4C89-A924-7383DD3EDF33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5126038"/>
            <a:ext cx="269875" cy="533400"/>
            <a:chOff x="2998" y="1968"/>
            <a:chExt cx="170" cy="336"/>
          </a:xfrm>
        </p:grpSpPr>
        <p:sp>
          <p:nvSpPr>
            <p:cNvPr id="43075" name="AutoShape 67">
              <a:extLst>
                <a:ext uri="{FF2B5EF4-FFF2-40B4-BE49-F238E27FC236}">
                  <a16:creationId xmlns:a16="http://schemas.microsoft.com/office/drawing/2014/main" id="{33BAD9E0-ED3C-4FFC-96F6-765FA7D997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6" name="AutoShape 68">
              <a:extLst>
                <a:ext uri="{FF2B5EF4-FFF2-40B4-BE49-F238E27FC236}">
                  <a16:creationId xmlns:a16="http://schemas.microsoft.com/office/drawing/2014/main" id="{95BFF926-83F2-4285-86ED-9B781D7657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78" name="Group 70">
            <a:extLst>
              <a:ext uri="{FF2B5EF4-FFF2-40B4-BE49-F238E27FC236}">
                <a16:creationId xmlns:a16="http://schemas.microsoft.com/office/drawing/2014/main" id="{DE706537-3820-49EA-85C0-B66F9BE811F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352800"/>
            <a:ext cx="4114800" cy="3048000"/>
            <a:chOff x="1432" y="3315"/>
            <a:chExt cx="3228" cy="2625"/>
          </a:xfrm>
        </p:grpSpPr>
        <p:grpSp>
          <p:nvGrpSpPr>
            <p:cNvPr id="43079" name="Group 71">
              <a:extLst>
                <a:ext uri="{FF2B5EF4-FFF2-40B4-BE49-F238E27FC236}">
                  <a16:creationId xmlns:a16="http://schemas.microsoft.com/office/drawing/2014/main" id="{F76F8530-D0AB-4CE1-A6AB-43203FF15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" y="4680"/>
              <a:ext cx="352" cy="360"/>
              <a:chOff x="2580" y="5220"/>
              <a:chExt cx="1690" cy="1620"/>
            </a:xfrm>
          </p:grpSpPr>
          <p:grpSp>
            <p:nvGrpSpPr>
              <p:cNvPr id="43080" name="Group 72">
                <a:extLst>
                  <a:ext uri="{FF2B5EF4-FFF2-40B4-BE49-F238E27FC236}">
                    <a16:creationId xmlns:a16="http://schemas.microsoft.com/office/drawing/2014/main" id="{4BDF850D-2181-4D8E-9134-3E2F0738B8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0" y="5220"/>
                <a:ext cx="1690" cy="1620"/>
                <a:chOff x="3490" y="4320"/>
                <a:chExt cx="1430" cy="1440"/>
              </a:xfrm>
            </p:grpSpPr>
            <p:sp>
              <p:nvSpPr>
                <p:cNvPr id="43081" name="Oval 73">
                  <a:extLst>
                    <a:ext uri="{FF2B5EF4-FFF2-40B4-BE49-F238E27FC236}">
                      <a16:creationId xmlns:a16="http://schemas.microsoft.com/office/drawing/2014/main" id="{19071B6F-239D-4D87-906F-5E0DDB4C4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0" y="4320"/>
                  <a:ext cx="1430" cy="14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2" name="AutoShape 74">
                  <a:extLst>
                    <a:ext uri="{FF2B5EF4-FFF2-40B4-BE49-F238E27FC236}">
                      <a16:creationId xmlns:a16="http://schemas.microsoft.com/office/drawing/2014/main" id="{F8ED98E6-2EB0-4ECC-9616-162C17A91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5" y="4965"/>
                  <a:ext cx="130" cy="180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3" name="AutoShape 75">
                  <a:extLst>
                    <a:ext uri="{FF2B5EF4-FFF2-40B4-BE49-F238E27FC236}">
                      <a16:creationId xmlns:a16="http://schemas.microsoft.com/office/drawing/2014/main" id="{641F495A-47C8-4FE7-AB5F-E6C8EDBBF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0" y="4965"/>
                  <a:ext cx="130" cy="180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84" name="Line 76">
                <a:extLst>
                  <a:ext uri="{FF2B5EF4-FFF2-40B4-BE49-F238E27FC236}">
                    <a16:creationId xmlns:a16="http://schemas.microsoft.com/office/drawing/2014/main" id="{EF402CB7-A8F2-4896-9644-94D6F1642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5" y="5700"/>
                <a:ext cx="7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85" name="Group 77">
              <a:extLst>
                <a:ext uri="{FF2B5EF4-FFF2-40B4-BE49-F238E27FC236}">
                  <a16:creationId xmlns:a16="http://schemas.microsoft.com/office/drawing/2014/main" id="{8FC537A8-B8AC-4605-8F7F-F3A693991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" y="5565"/>
              <a:ext cx="352" cy="360"/>
              <a:chOff x="2580" y="5220"/>
              <a:chExt cx="1690" cy="1620"/>
            </a:xfrm>
          </p:grpSpPr>
          <p:grpSp>
            <p:nvGrpSpPr>
              <p:cNvPr id="43086" name="Group 78">
                <a:extLst>
                  <a:ext uri="{FF2B5EF4-FFF2-40B4-BE49-F238E27FC236}">
                    <a16:creationId xmlns:a16="http://schemas.microsoft.com/office/drawing/2014/main" id="{008A1913-E28B-49C0-B98B-B96A5B001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0" y="5220"/>
                <a:ext cx="1690" cy="1620"/>
                <a:chOff x="3490" y="4320"/>
                <a:chExt cx="1430" cy="1440"/>
              </a:xfrm>
            </p:grpSpPr>
            <p:sp>
              <p:nvSpPr>
                <p:cNvPr id="43087" name="Oval 79">
                  <a:extLst>
                    <a:ext uri="{FF2B5EF4-FFF2-40B4-BE49-F238E27FC236}">
                      <a16:creationId xmlns:a16="http://schemas.microsoft.com/office/drawing/2014/main" id="{FADC444E-D4BF-4327-96AE-C3497A48A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0" y="4320"/>
                  <a:ext cx="1430" cy="14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8" name="AutoShape 80">
                  <a:extLst>
                    <a:ext uri="{FF2B5EF4-FFF2-40B4-BE49-F238E27FC236}">
                      <a16:creationId xmlns:a16="http://schemas.microsoft.com/office/drawing/2014/main" id="{BD45432A-9B60-4B14-961F-8D446730A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5" y="4965"/>
                  <a:ext cx="130" cy="180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9" name="AutoShape 81">
                  <a:extLst>
                    <a:ext uri="{FF2B5EF4-FFF2-40B4-BE49-F238E27FC236}">
                      <a16:creationId xmlns:a16="http://schemas.microsoft.com/office/drawing/2014/main" id="{F411FAFC-E380-4831-AC6D-957280A55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0" y="4965"/>
                  <a:ext cx="130" cy="180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90" name="Line 82">
                <a:extLst>
                  <a:ext uri="{FF2B5EF4-FFF2-40B4-BE49-F238E27FC236}">
                    <a16:creationId xmlns:a16="http://schemas.microsoft.com/office/drawing/2014/main" id="{EFF2D798-3BD4-4441-88FE-FAC6690EA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5" y="5700"/>
                <a:ext cx="7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91" name="Freeform 83">
              <a:extLst>
                <a:ext uri="{FF2B5EF4-FFF2-40B4-BE49-F238E27FC236}">
                  <a16:creationId xmlns:a16="http://schemas.microsoft.com/office/drawing/2014/main" id="{611714BA-F380-4423-A47B-10D3E4B9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4860"/>
              <a:ext cx="1343" cy="900"/>
            </a:xfrm>
            <a:custGeom>
              <a:avLst/>
              <a:gdLst>
                <a:gd name="T0" fmla="*/ 0 w 1950"/>
                <a:gd name="T1" fmla="*/ 0 h 900"/>
                <a:gd name="T2" fmla="*/ 1950 w 1950"/>
                <a:gd name="T3" fmla="*/ 0 h 900"/>
                <a:gd name="T4" fmla="*/ 1950 w 1950"/>
                <a:gd name="T5" fmla="*/ 900 h 900"/>
                <a:gd name="T6" fmla="*/ 0 w 1950"/>
                <a:gd name="T7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0" h="900">
                  <a:moveTo>
                    <a:pt x="0" y="0"/>
                  </a:moveTo>
                  <a:lnTo>
                    <a:pt x="1950" y="0"/>
                  </a:lnTo>
                  <a:lnTo>
                    <a:pt x="1950" y="900"/>
                  </a:lnTo>
                  <a:lnTo>
                    <a:pt x="0" y="9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AutoShape 84">
              <a:extLst>
                <a:ext uri="{FF2B5EF4-FFF2-40B4-BE49-F238E27FC236}">
                  <a16:creationId xmlns:a16="http://schemas.microsoft.com/office/drawing/2014/main" id="{443AE96C-87AE-4A51-95D5-8AC44952D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5580"/>
              <a:ext cx="351" cy="360"/>
            </a:xfrm>
            <a:prstGeom prst="flowChartSummingJunc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AutoShape 85">
              <a:extLst>
                <a:ext uri="{FF2B5EF4-FFF2-40B4-BE49-F238E27FC236}">
                  <a16:creationId xmlns:a16="http://schemas.microsoft.com/office/drawing/2014/main" id="{D997F7CC-3FD5-4B4E-8A1A-4C5CFA38A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4665"/>
              <a:ext cx="351" cy="360"/>
            </a:xfrm>
            <a:prstGeom prst="flowChartSummingJunc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Rectangle 86">
              <a:extLst>
                <a:ext uri="{FF2B5EF4-FFF2-40B4-BE49-F238E27FC236}">
                  <a16:creationId xmlns:a16="http://schemas.microsoft.com/office/drawing/2014/main" id="{011DDBB5-E92C-4495-8D06-C44BF2214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4755"/>
              <a:ext cx="352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Rectangle 87">
              <a:extLst>
                <a:ext uri="{FF2B5EF4-FFF2-40B4-BE49-F238E27FC236}">
                  <a16:creationId xmlns:a16="http://schemas.microsoft.com/office/drawing/2014/main" id="{2DBA50C6-2C61-492C-B685-1E523B661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5655"/>
              <a:ext cx="352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Freeform 88">
              <a:extLst>
                <a:ext uri="{FF2B5EF4-FFF2-40B4-BE49-F238E27FC236}">
                  <a16:creationId xmlns:a16="http://schemas.microsoft.com/office/drawing/2014/main" id="{091AE687-3AA6-45E4-BF00-60655A1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4860"/>
              <a:ext cx="970" cy="900"/>
            </a:xfrm>
            <a:custGeom>
              <a:avLst/>
              <a:gdLst>
                <a:gd name="T0" fmla="*/ 1040 w 1075"/>
                <a:gd name="T1" fmla="*/ 0 h 900"/>
                <a:gd name="T2" fmla="*/ 0 w 1075"/>
                <a:gd name="T3" fmla="*/ 0 h 900"/>
                <a:gd name="T4" fmla="*/ 0 w 1075"/>
                <a:gd name="T5" fmla="*/ 900 h 900"/>
                <a:gd name="T6" fmla="*/ 1075 w 1075"/>
                <a:gd name="T7" fmla="*/ 87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5" h="900">
                  <a:moveTo>
                    <a:pt x="1040" y="0"/>
                  </a:moveTo>
                  <a:lnTo>
                    <a:pt x="0" y="0"/>
                  </a:lnTo>
                  <a:lnTo>
                    <a:pt x="0" y="900"/>
                  </a:lnTo>
                  <a:cubicBezTo>
                    <a:pt x="358" y="890"/>
                    <a:pt x="717" y="880"/>
                    <a:pt x="1075" y="8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Line 89">
              <a:extLst>
                <a:ext uri="{FF2B5EF4-FFF2-40B4-BE49-F238E27FC236}">
                  <a16:creationId xmlns:a16="http://schemas.microsoft.com/office/drawing/2014/main" id="{9FD19F2B-A6A9-4B80-B3A7-4FE14B72B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4" y="3780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8" name="Line 90">
              <a:extLst>
                <a:ext uri="{FF2B5EF4-FFF2-40B4-BE49-F238E27FC236}">
                  <a16:creationId xmlns:a16="http://schemas.microsoft.com/office/drawing/2014/main" id="{0A629D73-02A8-4CF3-9261-08E0F67A0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3780"/>
              <a:ext cx="28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9" name="Line 91">
              <a:extLst>
                <a:ext uri="{FF2B5EF4-FFF2-40B4-BE49-F238E27FC236}">
                  <a16:creationId xmlns:a16="http://schemas.microsoft.com/office/drawing/2014/main" id="{675BB77A-A89E-44C7-BD13-DC3DA7E22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7" y="3600"/>
              <a:ext cx="28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0" name="Line 92">
              <a:extLst>
                <a:ext uri="{FF2B5EF4-FFF2-40B4-BE49-F238E27FC236}">
                  <a16:creationId xmlns:a16="http://schemas.microsoft.com/office/drawing/2014/main" id="{0712F000-0FF7-4497-A62D-B9184E3F9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0" y="3600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1" name="Text Box 93">
              <a:extLst>
                <a:ext uri="{FF2B5EF4-FFF2-40B4-BE49-F238E27FC236}">
                  <a16:creationId xmlns:a16="http://schemas.microsoft.com/office/drawing/2014/main" id="{10F9B2A2-C53B-4196-9A0E-6C56803BD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" y="3315"/>
              <a:ext cx="46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1000"/>
                <a:t>O</a:t>
              </a:r>
              <a:endParaRPr lang="en-US" altLang="en-US"/>
            </a:p>
          </p:txBody>
        </p:sp>
        <p:sp>
          <p:nvSpPr>
            <p:cNvPr id="43102" name="Text Box 94">
              <a:extLst>
                <a:ext uri="{FF2B5EF4-FFF2-40B4-BE49-F238E27FC236}">
                  <a16:creationId xmlns:a16="http://schemas.microsoft.com/office/drawing/2014/main" id="{18B94CF0-3F6C-4D1F-9CB7-889898C9A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7" y="3615"/>
              <a:ext cx="4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1000"/>
                <a:t>A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486 C -0.14028 -0.02986 -0.23889 -0.05486 -0.28594 -0.0669 C -0.33298 -0.07894 -0.30694 -0.075 -0.32448 -0.07848 C -0.34236 -0.08172 -0.36805 -0.08704 -0.39253 -0.08658 C -0.41701 -0.08588 -0.44913 -0.08056 -0.47239 -0.07408 C -0.49548 -0.0676 -0.51285 -0.0581 -0.53142 -0.04746 C -0.55 -0.03681 -0.56979 -0.02037 -0.58368 -0.00996 C -0.59757 2.96296E-6 -0.6033 0.0037 -0.61423 0.01342 C -0.62517 0.02338 -0.62882 0.02384 -0.64878 0.04884 C -0.66858 0.07384 -0.71233 0.13264 -0.73333 0.16296 C -0.75451 0.19328 -0.76545 0.21574 -0.77483 0.23148 C -0.78437 0.24722 -0.78715 0.25162 -0.79028 0.2574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31" y="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9028 0.25741 C -0.79462 0.23981 -0.79896 0.22245 -0.80139 0.21273 C -0.8033 0.20208 -0.79844 0.20208 -0.80434 0.19629 C -0.80955 0.18935 -0.82413 0.17592 -0.83351 0.17454 C -0.84305 0.17338 -0.85347 0.18079 -0.86111 0.18403 C -0.86771 0.18796 -0.87031 0.18403 -0.87812 0.19305 C -0.88541 0.20162 -0.89913 0.22917 -0.90469 0.23958 C -0.91094 0.24954 -0.91232 0.25208 -0.91267 0.25579 " pathEditMode="relative" rAng="286762" ptsTypes="aaaaaaaa">
                                      <p:cBhvr>
                                        <p:cTn id="13" dur="2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395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>
            <a:extLst>
              <a:ext uri="{FF2B5EF4-FFF2-40B4-BE49-F238E27FC236}">
                <a16:creationId xmlns:a16="http://schemas.microsoft.com/office/drawing/2014/main" id="{1DD48F8B-89CA-412A-AB3F-FF82FDA34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8382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4E594C-47F3-4A1D-8ADF-D2898152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2438400" cy="3581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3D40C2B7-CAD9-4BA7-93C1-D32F9505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41989" name="Group 5">
            <a:extLst>
              <a:ext uri="{FF2B5EF4-FFF2-40B4-BE49-F238E27FC236}">
                <a16:creationId xmlns:a16="http://schemas.microsoft.com/office/drawing/2014/main" id="{6BFFDA86-937D-4EDD-9F94-D66895B89C02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69963" y="5126038"/>
            <a:ext cx="228600" cy="533400"/>
            <a:chOff x="2998" y="1968"/>
            <a:chExt cx="170" cy="336"/>
          </a:xfrm>
        </p:grpSpPr>
        <p:sp>
          <p:nvSpPr>
            <p:cNvPr id="41990" name="AutoShape 6">
              <a:extLst>
                <a:ext uri="{FF2B5EF4-FFF2-40B4-BE49-F238E27FC236}">
                  <a16:creationId xmlns:a16="http://schemas.microsoft.com/office/drawing/2014/main" id="{9B28BB42-BF2E-4B14-A036-530A5EBCBD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AutoShape 7">
              <a:extLst>
                <a:ext uri="{FF2B5EF4-FFF2-40B4-BE49-F238E27FC236}">
                  <a16:creationId xmlns:a16="http://schemas.microsoft.com/office/drawing/2014/main" id="{FABC0F6C-196D-487F-B45C-234CFF44C0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2" name="Oval 8">
            <a:extLst>
              <a:ext uri="{FF2B5EF4-FFF2-40B4-BE49-F238E27FC236}">
                <a16:creationId xmlns:a16="http://schemas.microsoft.com/office/drawing/2014/main" id="{2C97FF0D-AEC9-46C7-AE2B-A7586652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144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AutoShape 9">
            <a:extLst>
              <a:ext uri="{FF2B5EF4-FFF2-40B4-BE49-F238E27FC236}">
                <a16:creationId xmlns:a16="http://schemas.microsoft.com/office/drawing/2014/main" id="{D5C6A0CA-AE47-4462-B360-8498A7B7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994" name="AutoShape 10">
            <a:extLst>
              <a:ext uri="{FF2B5EF4-FFF2-40B4-BE49-F238E27FC236}">
                <a16:creationId xmlns:a16="http://schemas.microsoft.com/office/drawing/2014/main" id="{63A1BE16-0FF6-4CE1-8FEC-23ED4039F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995" name="AutoShape 11">
            <a:extLst>
              <a:ext uri="{FF2B5EF4-FFF2-40B4-BE49-F238E27FC236}">
                <a16:creationId xmlns:a16="http://schemas.microsoft.com/office/drawing/2014/main" id="{A5495E2F-55A0-474B-A0BB-399F89306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996" name="AutoShape 12">
            <a:extLst>
              <a:ext uri="{FF2B5EF4-FFF2-40B4-BE49-F238E27FC236}">
                <a16:creationId xmlns:a16="http://schemas.microsoft.com/office/drawing/2014/main" id="{F2F9D6F8-627C-43BE-BDD1-38353E25F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utoShape 13">
            <a:extLst>
              <a:ext uri="{FF2B5EF4-FFF2-40B4-BE49-F238E27FC236}">
                <a16:creationId xmlns:a16="http://schemas.microsoft.com/office/drawing/2014/main" id="{8D7B8A40-C0F0-4B83-BC40-8FAF350E5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5105400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D5FFEA">
                  <a:alpha val="67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8" name="Group 14">
            <a:extLst>
              <a:ext uri="{FF2B5EF4-FFF2-40B4-BE49-F238E27FC236}">
                <a16:creationId xmlns:a16="http://schemas.microsoft.com/office/drawing/2014/main" id="{8AFE1E9C-166D-4B1D-8738-3B9D7A3C8726}"/>
              </a:ext>
            </a:extLst>
          </p:cNvPr>
          <p:cNvGrpSpPr>
            <a:grpSpLocks/>
          </p:cNvGrpSpPr>
          <p:nvPr/>
        </p:nvGrpSpPr>
        <p:grpSpPr bwMode="auto">
          <a:xfrm>
            <a:off x="2403475" y="5299075"/>
            <a:ext cx="152400" cy="152400"/>
            <a:chOff x="1514" y="3338"/>
            <a:chExt cx="96" cy="96"/>
          </a:xfrm>
        </p:grpSpPr>
        <p:sp>
          <p:nvSpPr>
            <p:cNvPr id="41999" name="Oval 15">
              <a:extLst>
                <a:ext uri="{FF2B5EF4-FFF2-40B4-BE49-F238E27FC236}">
                  <a16:creationId xmlns:a16="http://schemas.microsoft.com/office/drawing/2014/main" id="{0AD09669-0C06-43E6-B325-F5E1824FA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>
              <a:extLst>
                <a:ext uri="{FF2B5EF4-FFF2-40B4-BE49-F238E27FC236}">
                  <a16:creationId xmlns:a16="http://schemas.microsoft.com/office/drawing/2014/main" id="{CA31CD39-CDCE-4955-A75B-22051602A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01" name="Group 17">
            <a:extLst>
              <a:ext uri="{FF2B5EF4-FFF2-40B4-BE49-F238E27FC236}">
                <a16:creationId xmlns:a16="http://schemas.microsoft.com/office/drawing/2014/main" id="{EC5D9AA3-2DE1-42C7-AE39-1D0FBF70F3CE}"/>
              </a:ext>
            </a:extLst>
          </p:cNvPr>
          <p:cNvGrpSpPr>
            <a:grpSpLocks/>
          </p:cNvGrpSpPr>
          <p:nvPr/>
        </p:nvGrpSpPr>
        <p:grpSpPr bwMode="auto">
          <a:xfrm>
            <a:off x="1925638" y="5299075"/>
            <a:ext cx="152400" cy="152400"/>
            <a:chOff x="1514" y="3338"/>
            <a:chExt cx="96" cy="96"/>
          </a:xfrm>
        </p:grpSpPr>
        <p:sp>
          <p:nvSpPr>
            <p:cNvPr id="42002" name="Oval 18">
              <a:extLst>
                <a:ext uri="{FF2B5EF4-FFF2-40B4-BE49-F238E27FC236}">
                  <a16:creationId xmlns:a16="http://schemas.microsoft.com/office/drawing/2014/main" id="{EAD4AABC-07E5-4270-AFFC-BD3583840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9">
              <a:extLst>
                <a:ext uri="{FF2B5EF4-FFF2-40B4-BE49-F238E27FC236}">
                  <a16:creationId xmlns:a16="http://schemas.microsoft.com/office/drawing/2014/main" id="{48FF9DC3-822F-4A44-A1C5-E98B80474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04" name="Group 20">
            <a:extLst>
              <a:ext uri="{FF2B5EF4-FFF2-40B4-BE49-F238E27FC236}">
                <a16:creationId xmlns:a16="http://schemas.microsoft.com/office/drawing/2014/main" id="{51102794-3509-4F81-88D1-27A3A6B302A5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5292725"/>
            <a:ext cx="152400" cy="152400"/>
            <a:chOff x="1514" y="3338"/>
            <a:chExt cx="96" cy="96"/>
          </a:xfrm>
        </p:grpSpPr>
        <p:sp>
          <p:nvSpPr>
            <p:cNvPr id="42005" name="Oval 21">
              <a:extLst>
                <a:ext uri="{FF2B5EF4-FFF2-40B4-BE49-F238E27FC236}">
                  <a16:creationId xmlns:a16="http://schemas.microsoft.com/office/drawing/2014/main" id="{ED3ECAFF-9D4E-4BDF-827C-98FBA090B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Oval 22">
              <a:extLst>
                <a:ext uri="{FF2B5EF4-FFF2-40B4-BE49-F238E27FC236}">
                  <a16:creationId xmlns:a16="http://schemas.microsoft.com/office/drawing/2014/main" id="{40B60D82-B396-4C6F-8F27-B331E82DB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07" name="Group 23">
            <a:extLst>
              <a:ext uri="{FF2B5EF4-FFF2-40B4-BE49-F238E27FC236}">
                <a16:creationId xmlns:a16="http://schemas.microsoft.com/office/drawing/2014/main" id="{E68601C2-F0DB-43D8-A7D2-93E21C468242}"/>
              </a:ext>
            </a:extLst>
          </p:cNvPr>
          <p:cNvGrpSpPr>
            <a:grpSpLocks/>
          </p:cNvGrpSpPr>
          <p:nvPr/>
        </p:nvGrpSpPr>
        <p:grpSpPr bwMode="auto">
          <a:xfrm>
            <a:off x="1281113" y="5299075"/>
            <a:ext cx="152400" cy="152400"/>
            <a:chOff x="1514" y="3338"/>
            <a:chExt cx="96" cy="96"/>
          </a:xfrm>
        </p:grpSpPr>
        <p:sp>
          <p:nvSpPr>
            <p:cNvPr id="42008" name="Oval 24">
              <a:extLst>
                <a:ext uri="{FF2B5EF4-FFF2-40B4-BE49-F238E27FC236}">
                  <a16:creationId xmlns:a16="http://schemas.microsoft.com/office/drawing/2014/main" id="{8C0DF5B1-14B5-4C18-A60F-FEC519764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Oval 25">
              <a:extLst>
                <a:ext uri="{FF2B5EF4-FFF2-40B4-BE49-F238E27FC236}">
                  <a16:creationId xmlns:a16="http://schemas.microsoft.com/office/drawing/2014/main" id="{9DAC81D4-2EB7-46DB-9A35-8744146DA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10" name="Line 26">
            <a:extLst>
              <a:ext uri="{FF2B5EF4-FFF2-40B4-BE49-F238E27FC236}">
                <a16:creationId xmlns:a16="http://schemas.microsoft.com/office/drawing/2014/main" id="{D08C8AB3-CCAC-4736-80E2-02923E5310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8488" y="290513"/>
            <a:ext cx="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7">
            <a:extLst>
              <a:ext uri="{FF2B5EF4-FFF2-40B4-BE49-F238E27FC236}">
                <a16:creationId xmlns:a16="http://schemas.microsoft.com/office/drawing/2014/main" id="{E8B1C4BD-540B-45E8-8571-07BD80212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8" y="304800"/>
            <a:ext cx="635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28">
            <a:extLst>
              <a:ext uri="{FF2B5EF4-FFF2-40B4-BE49-F238E27FC236}">
                <a16:creationId xmlns:a16="http://schemas.microsoft.com/office/drawing/2014/main" id="{E9FE8D8A-A374-4C80-88EA-6753CC4F7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04800"/>
            <a:ext cx="8001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29">
            <a:extLst>
              <a:ext uri="{FF2B5EF4-FFF2-40B4-BE49-F238E27FC236}">
                <a16:creationId xmlns:a16="http://schemas.microsoft.com/office/drawing/2014/main" id="{BBC7791F-7F38-468F-82D3-42A29F22A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33400"/>
            <a:ext cx="800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Line 30">
            <a:extLst>
              <a:ext uri="{FF2B5EF4-FFF2-40B4-BE49-F238E27FC236}">
                <a16:creationId xmlns:a16="http://schemas.microsoft.com/office/drawing/2014/main" id="{CF5C4011-5A62-4F1B-A4E5-5B58ABBDF8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31">
            <a:extLst>
              <a:ext uri="{FF2B5EF4-FFF2-40B4-BE49-F238E27FC236}">
                <a16:creationId xmlns:a16="http://schemas.microsoft.com/office/drawing/2014/main" id="{BD681328-850D-4189-98DC-EC8F29ECF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685800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Line 32">
            <a:extLst>
              <a:ext uri="{FF2B5EF4-FFF2-40B4-BE49-F238E27FC236}">
                <a16:creationId xmlns:a16="http://schemas.microsoft.com/office/drawing/2014/main" id="{F7F8CDB0-F388-4758-9B25-11AEE1C3F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85800"/>
            <a:ext cx="3581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17" name="Group 33">
            <a:extLst>
              <a:ext uri="{FF2B5EF4-FFF2-40B4-BE49-F238E27FC236}">
                <a16:creationId xmlns:a16="http://schemas.microsoft.com/office/drawing/2014/main" id="{5E0CFA29-F100-46A5-8F40-168C0D328428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217613"/>
            <a:ext cx="585788" cy="915987"/>
            <a:chOff x="3168" y="694"/>
            <a:chExt cx="369" cy="577"/>
          </a:xfrm>
        </p:grpSpPr>
        <p:sp>
          <p:nvSpPr>
            <p:cNvPr id="42018" name="Oval 34">
              <a:extLst>
                <a:ext uri="{FF2B5EF4-FFF2-40B4-BE49-F238E27FC236}">
                  <a16:creationId xmlns:a16="http://schemas.microsoft.com/office/drawing/2014/main" id="{F7530AAE-886E-4700-B53F-57AD1FE96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19" name="Group 35">
              <a:extLst>
                <a:ext uri="{FF2B5EF4-FFF2-40B4-BE49-F238E27FC236}">
                  <a16:creationId xmlns:a16="http://schemas.microsoft.com/office/drawing/2014/main" id="{92D424AC-BCD5-4203-AB57-3ECECEE94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42020" name="Litebulb">
                <a:extLst>
                  <a:ext uri="{FF2B5EF4-FFF2-40B4-BE49-F238E27FC236}">
                    <a16:creationId xmlns:a16="http://schemas.microsoft.com/office/drawing/2014/main" id="{84F2A5A4-88C4-464C-8C2B-4A4D72C10D0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AutoShape 37">
                <a:extLst>
                  <a:ext uri="{FF2B5EF4-FFF2-40B4-BE49-F238E27FC236}">
                    <a16:creationId xmlns:a16="http://schemas.microsoft.com/office/drawing/2014/main" id="{3D50EA71-AC92-427F-8C68-39CD40D7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5" y="748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2" name="AutoShape 38">
                <a:extLst>
                  <a:ext uri="{FF2B5EF4-FFF2-40B4-BE49-F238E27FC236}">
                    <a16:creationId xmlns:a16="http://schemas.microsoft.com/office/drawing/2014/main" id="{11398591-F152-4135-8F99-C101E5755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1" y="726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2023" name="Group 39">
            <a:extLst>
              <a:ext uri="{FF2B5EF4-FFF2-40B4-BE49-F238E27FC236}">
                <a16:creationId xmlns:a16="http://schemas.microsoft.com/office/drawing/2014/main" id="{F5F09D9B-752D-4C20-9388-6066F753D983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19200"/>
            <a:ext cx="585788" cy="915988"/>
            <a:chOff x="3168" y="694"/>
            <a:chExt cx="369" cy="577"/>
          </a:xfrm>
        </p:grpSpPr>
        <p:sp>
          <p:nvSpPr>
            <p:cNvPr id="42024" name="Oval 40">
              <a:extLst>
                <a:ext uri="{FF2B5EF4-FFF2-40B4-BE49-F238E27FC236}">
                  <a16:creationId xmlns:a16="http://schemas.microsoft.com/office/drawing/2014/main" id="{344EC52C-039D-4DAC-A4DE-18DAE4C8A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25" name="Group 41">
              <a:extLst>
                <a:ext uri="{FF2B5EF4-FFF2-40B4-BE49-F238E27FC236}">
                  <a16:creationId xmlns:a16="http://schemas.microsoft.com/office/drawing/2014/main" id="{E24309ED-D49B-47D2-B10D-60865B12E3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42026" name="Litebulb">
                <a:extLst>
                  <a:ext uri="{FF2B5EF4-FFF2-40B4-BE49-F238E27FC236}">
                    <a16:creationId xmlns:a16="http://schemas.microsoft.com/office/drawing/2014/main" id="{1B502EE1-CA0A-418F-9FC2-D08E2FA56DC6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AutoShape 43">
                <a:extLst>
                  <a:ext uri="{FF2B5EF4-FFF2-40B4-BE49-F238E27FC236}">
                    <a16:creationId xmlns:a16="http://schemas.microsoft.com/office/drawing/2014/main" id="{31FECDDF-73F8-45AC-AB97-C16CDF0A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5" y="748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8" name="AutoShape 44">
                <a:extLst>
                  <a:ext uri="{FF2B5EF4-FFF2-40B4-BE49-F238E27FC236}">
                    <a16:creationId xmlns:a16="http://schemas.microsoft.com/office/drawing/2014/main" id="{1BA769FD-7EF9-4B3D-A7C2-A85E606A4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1" y="726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029" name="Line 45">
            <a:extLst>
              <a:ext uri="{FF2B5EF4-FFF2-40B4-BE49-F238E27FC236}">
                <a16:creationId xmlns:a16="http://schemas.microsoft.com/office/drawing/2014/main" id="{C5800921-789C-47E2-8824-238C0FB79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4150" y="685800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0" name="Line 46">
            <a:extLst>
              <a:ext uri="{FF2B5EF4-FFF2-40B4-BE49-F238E27FC236}">
                <a16:creationId xmlns:a16="http://schemas.microsoft.com/office/drawing/2014/main" id="{3FA350F2-DC14-45A7-9BBC-793EA87D02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1838" y="823913"/>
            <a:ext cx="0" cy="19954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Line 47">
            <a:extLst>
              <a:ext uri="{FF2B5EF4-FFF2-40B4-BE49-F238E27FC236}">
                <a16:creationId xmlns:a16="http://schemas.microsoft.com/office/drawing/2014/main" id="{581CE011-6291-40D3-8658-EE4EA696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838200"/>
            <a:ext cx="487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2" name="Line 48">
            <a:extLst>
              <a:ext uri="{FF2B5EF4-FFF2-40B4-BE49-F238E27FC236}">
                <a16:creationId xmlns:a16="http://schemas.microsoft.com/office/drawing/2014/main" id="{535B7B9E-9764-4783-8414-828684504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838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3" name="Oval 49">
            <a:extLst>
              <a:ext uri="{FF2B5EF4-FFF2-40B4-BE49-F238E27FC236}">
                <a16:creationId xmlns:a16="http://schemas.microsoft.com/office/drawing/2014/main" id="{9C99AE67-F564-4851-BFC3-FDD52582A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2635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Oval 50">
            <a:extLst>
              <a:ext uri="{FF2B5EF4-FFF2-40B4-BE49-F238E27FC236}">
                <a16:creationId xmlns:a16="http://schemas.microsoft.com/office/drawing/2014/main" id="{A01D5727-6263-4910-9CEC-A952A4FF7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563" y="249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Oval 51">
            <a:extLst>
              <a:ext uri="{FF2B5EF4-FFF2-40B4-BE49-F238E27FC236}">
                <a16:creationId xmlns:a16="http://schemas.microsoft.com/office/drawing/2014/main" id="{B177D2C6-8813-4A24-BB24-02507FB0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4921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36" name="Group 52">
            <a:extLst>
              <a:ext uri="{FF2B5EF4-FFF2-40B4-BE49-F238E27FC236}">
                <a16:creationId xmlns:a16="http://schemas.microsoft.com/office/drawing/2014/main" id="{AA041B9F-184E-45DE-A75F-7FD0B004EA0C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5105400"/>
            <a:ext cx="269875" cy="533400"/>
            <a:chOff x="2998" y="1968"/>
            <a:chExt cx="170" cy="336"/>
          </a:xfrm>
        </p:grpSpPr>
        <p:sp>
          <p:nvSpPr>
            <p:cNvPr id="42037" name="AutoShape 53">
              <a:extLst>
                <a:ext uri="{FF2B5EF4-FFF2-40B4-BE49-F238E27FC236}">
                  <a16:creationId xmlns:a16="http://schemas.microsoft.com/office/drawing/2014/main" id="{94FFE016-85EB-4CCD-A326-4A6E7CE6B8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AutoShape 54">
              <a:extLst>
                <a:ext uri="{FF2B5EF4-FFF2-40B4-BE49-F238E27FC236}">
                  <a16:creationId xmlns:a16="http://schemas.microsoft.com/office/drawing/2014/main" id="{95E6848A-4342-4BE7-95A7-0281C9A575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39" name="Group 55">
            <a:extLst>
              <a:ext uri="{FF2B5EF4-FFF2-40B4-BE49-F238E27FC236}">
                <a16:creationId xmlns:a16="http://schemas.microsoft.com/office/drawing/2014/main" id="{F70E6BA9-26B1-4F0E-A7D1-68D405FBCF0A}"/>
              </a:ext>
            </a:extLst>
          </p:cNvPr>
          <p:cNvGrpSpPr>
            <a:grpSpLocks/>
          </p:cNvGrpSpPr>
          <p:nvPr/>
        </p:nvGrpSpPr>
        <p:grpSpPr bwMode="auto">
          <a:xfrm>
            <a:off x="942975" y="5119688"/>
            <a:ext cx="269875" cy="533400"/>
            <a:chOff x="2998" y="1968"/>
            <a:chExt cx="170" cy="336"/>
          </a:xfrm>
        </p:grpSpPr>
        <p:sp>
          <p:nvSpPr>
            <p:cNvPr id="42040" name="AutoShape 56">
              <a:extLst>
                <a:ext uri="{FF2B5EF4-FFF2-40B4-BE49-F238E27FC236}">
                  <a16:creationId xmlns:a16="http://schemas.microsoft.com/office/drawing/2014/main" id="{CE42A556-D74F-4492-900D-B42D73E83E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AutoShape 57">
              <a:extLst>
                <a:ext uri="{FF2B5EF4-FFF2-40B4-BE49-F238E27FC236}">
                  <a16:creationId xmlns:a16="http://schemas.microsoft.com/office/drawing/2014/main" id="{62175358-3BA2-42B2-9B41-7428C9DD3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2059</Words>
  <Application>Microsoft Office PowerPoint</Application>
  <PresentationFormat>On-screen Show (4:3)</PresentationFormat>
  <Paragraphs>417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Times New Roman</vt:lpstr>
      <vt:lpstr>VNI-Palatin</vt:lpstr>
      <vt:lpstr>VNI-Times</vt:lpstr>
      <vt:lpstr>Wingdings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Coâng vieäc veà nhaø</vt:lpstr>
    </vt:vector>
  </TitlesOfParts>
  <Company>VTC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THCS Long Haäu</dc:title>
  <dc:creator>VT</dc:creator>
  <cp:lastModifiedBy>oanh do</cp:lastModifiedBy>
  <cp:revision>96</cp:revision>
  <dcterms:created xsi:type="dcterms:W3CDTF">2009-03-28T06:23:12Z</dcterms:created>
  <dcterms:modified xsi:type="dcterms:W3CDTF">2021-06-21T09:02:01Z</dcterms:modified>
</cp:coreProperties>
</file>